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266" r:id="rId3"/>
    <p:sldId id="286" r:id="rId4"/>
    <p:sldId id="287" r:id="rId5"/>
    <p:sldId id="285" r:id="rId6"/>
    <p:sldId id="307" r:id="rId7"/>
    <p:sldId id="332" r:id="rId8"/>
    <p:sldId id="292" r:id="rId9"/>
    <p:sldId id="302" r:id="rId10"/>
    <p:sldId id="309" r:id="rId11"/>
    <p:sldId id="351" r:id="rId12"/>
    <p:sldId id="275" r:id="rId13"/>
    <p:sldId id="260" r:id="rId14"/>
    <p:sldId id="310" r:id="rId15"/>
    <p:sldId id="311" r:id="rId16"/>
    <p:sldId id="321" r:id="rId17"/>
    <p:sldId id="290" r:id="rId18"/>
    <p:sldId id="312" r:id="rId19"/>
    <p:sldId id="349" r:id="rId20"/>
    <p:sldId id="354" r:id="rId21"/>
    <p:sldId id="355" r:id="rId22"/>
    <p:sldId id="313" r:id="rId23"/>
    <p:sldId id="301" r:id="rId24"/>
    <p:sldId id="345" r:id="rId25"/>
    <p:sldId id="342" r:id="rId26"/>
    <p:sldId id="344" r:id="rId27"/>
    <p:sldId id="314" r:id="rId28"/>
    <p:sldId id="350" r:id="rId29"/>
    <p:sldId id="330" r:id="rId30"/>
    <p:sldId id="303" r:id="rId31"/>
    <p:sldId id="279" r:id="rId32"/>
    <p:sldId id="346" r:id="rId33"/>
    <p:sldId id="304" r:id="rId34"/>
    <p:sldId id="305" r:id="rId35"/>
    <p:sldId id="306" r:id="rId36"/>
    <p:sldId id="347" r:id="rId37"/>
    <p:sldId id="291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F5B72E-B0B0-4688-AA9A-9F97FFC53020}">
  <a:tblStyle styleId="{6FF5B72E-B0B0-4688-AA9A-9F97FFC5302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64" d="100"/>
          <a:sy n="164" d="100"/>
        </p:scale>
        <p:origin x="41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19A1F-A8F1-4B29-BBE0-32DA2CB88C5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HK"/>
        </a:p>
      </dgm:t>
    </dgm:pt>
    <dgm:pt modelId="{54460CD1-9FC1-4F70-8714-E8159278A691}">
      <dgm:prSet phldrT="[Text]" custT="1"/>
      <dgm:spPr/>
      <dgm:t>
        <a:bodyPr/>
        <a:lstStyle/>
        <a:p>
          <a:r>
            <a:rPr lang="en-US" altLang="zh-HK" sz="1400" b="1" dirty="0">
              <a:solidFill>
                <a:srgbClr val="FFC000"/>
              </a:solidFill>
            </a:rPr>
            <a:t>Mode</a:t>
          </a:r>
          <a:endParaRPr lang="en-US" altLang="zh-HK" sz="1600" b="1" dirty="0">
            <a:solidFill>
              <a:srgbClr val="FFC000"/>
            </a:solidFill>
          </a:endParaRPr>
        </a:p>
      </dgm:t>
    </dgm:pt>
    <dgm:pt modelId="{17C7DA99-A345-43A4-8F06-32FEEBFC2811}" type="par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B20864A8-14CA-46CB-9995-DA469426430F}" type="sib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FDBF03F9-0265-490D-9F9E-DCC3F14F1E09}">
      <dgm:prSet phldrT="[Text]" custT="1"/>
      <dgm:spPr/>
      <dgm:t>
        <a:bodyPr/>
        <a:lstStyle/>
        <a:p>
          <a:r>
            <a:rPr lang="en-US" altLang="zh-HK" sz="1400" b="1" dirty="0">
              <a:solidFill>
                <a:srgbClr val="FFC000"/>
              </a:solidFill>
            </a:rPr>
            <a:t>Time Range</a:t>
          </a:r>
        </a:p>
      </dgm:t>
    </dgm:pt>
    <dgm:pt modelId="{EA860D29-1169-4DF6-A665-B7C83A4FFA96}" type="par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D054BE32-4FC4-4E51-AD5D-B7A135006BD4}" type="sib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AB5C5D92-D4BD-46AA-85EA-6CC510413460}">
      <dgm:prSet phldrT="[Text]" custT="1"/>
      <dgm:spPr/>
      <dgm:t>
        <a:bodyPr/>
        <a:lstStyle/>
        <a:p>
          <a:r>
            <a:rPr lang="en-US" altLang="zh-HK" sz="1400" dirty="0"/>
            <a:t>Sensor</a:t>
          </a:r>
          <a:endParaRPr lang="en-US" altLang="zh-HK" sz="1600" dirty="0"/>
        </a:p>
      </dgm:t>
    </dgm:pt>
    <dgm:pt modelId="{06DF4B69-5CDD-4AC0-8485-27B676140D0A}" type="par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87B8D407-3101-442D-A959-762A033A6ED7}" type="sib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117199FA-6DE8-4AAF-A702-EAE9BF775E29}">
      <dgm:prSet phldrT="[Text]" custT="1"/>
      <dgm:spPr/>
      <dgm:t>
        <a:bodyPr/>
        <a:lstStyle/>
        <a:p>
          <a:r>
            <a:rPr lang="en-US" altLang="zh-HK" sz="1400" dirty="0"/>
            <a:t>Policy</a:t>
          </a:r>
          <a:endParaRPr lang="en-US" altLang="zh-HK" sz="1600" dirty="0"/>
        </a:p>
      </dgm:t>
    </dgm:pt>
    <dgm:pt modelId="{768B4F46-A6B1-4A4F-897B-2B97B52D5967}" type="parTrans" cxnId="{A0E6C976-058A-4C01-A7C2-6B5AC1D042D5}">
      <dgm:prSet/>
      <dgm:spPr/>
      <dgm:t>
        <a:bodyPr/>
        <a:lstStyle/>
        <a:p>
          <a:endParaRPr lang="en-US" altLang="zh-HK"/>
        </a:p>
      </dgm:t>
    </dgm:pt>
    <dgm:pt modelId="{828056C0-2F7F-4808-9F4E-EEBE5E80042C}" type="sibTrans" cxnId="{A0E6C976-058A-4C01-A7C2-6B5AC1D042D5}">
      <dgm:prSet/>
      <dgm:spPr/>
      <dgm:t>
        <a:bodyPr/>
        <a:lstStyle/>
        <a:p>
          <a:endParaRPr lang="en-US" altLang="zh-HK"/>
        </a:p>
      </dgm:t>
    </dgm:pt>
    <dgm:pt modelId="{9FE90345-EAF1-4E4C-873E-9EB5AD403AFF}" type="pres">
      <dgm:prSet presAssocID="{98D19A1F-A8F1-4B29-BBE0-32DA2CB88C59}" presName="Name0" presStyleCnt="0">
        <dgm:presLayoutVars>
          <dgm:chMax val="7"/>
          <dgm:chPref val="7"/>
          <dgm:dir/>
        </dgm:presLayoutVars>
      </dgm:prSet>
      <dgm:spPr/>
    </dgm:pt>
    <dgm:pt modelId="{DEFAC055-8014-4549-9616-AD4ACC70C3D1}" type="pres">
      <dgm:prSet presAssocID="{98D19A1F-A8F1-4B29-BBE0-32DA2CB88C59}" presName="Name1" presStyleCnt="0"/>
      <dgm:spPr/>
    </dgm:pt>
    <dgm:pt modelId="{408FBB38-167F-4F18-8FEA-A4124F8E6C63}" type="pres">
      <dgm:prSet presAssocID="{98D19A1F-A8F1-4B29-BBE0-32DA2CB88C59}" presName="cycle" presStyleCnt="0"/>
      <dgm:spPr/>
    </dgm:pt>
    <dgm:pt modelId="{DA8E654C-5618-4EDE-9BCD-53DF96FAD3E8}" type="pres">
      <dgm:prSet presAssocID="{98D19A1F-A8F1-4B29-BBE0-32DA2CB88C59}" presName="srcNode" presStyleLbl="node1" presStyleIdx="0" presStyleCnt="4"/>
      <dgm:spPr/>
    </dgm:pt>
    <dgm:pt modelId="{1EED7987-2360-4F5C-8044-04A1FD31FA2C}" type="pres">
      <dgm:prSet presAssocID="{98D19A1F-A8F1-4B29-BBE0-32DA2CB88C59}" presName="conn" presStyleLbl="parChTrans1D2" presStyleIdx="0" presStyleCnt="1"/>
      <dgm:spPr/>
    </dgm:pt>
    <dgm:pt modelId="{E70F188F-9504-41B8-98B0-B0E716378071}" type="pres">
      <dgm:prSet presAssocID="{98D19A1F-A8F1-4B29-BBE0-32DA2CB88C59}" presName="extraNode" presStyleLbl="node1" presStyleIdx="0" presStyleCnt="4"/>
      <dgm:spPr/>
    </dgm:pt>
    <dgm:pt modelId="{DAA7DF59-94AA-4482-A303-D4A8ABC8D1F2}" type="pres">
      <dgm:prSet presAssocID="{98D19A1F-A8F1-4B29-BBE0-32DA2CB88C59}" presName="dstNode" presStyleLbl="node1" presStyleIdx="0" presStyleCnt="4"/>
      <dgm:spPr/>
    </dgm:pt>
    <dgm:pt modelId="{EE0F56EF-5405-49A3-B1B7-DF50835EB349}" type="pres">
      <dgm:prSet presAssocID="{54460CD1-9FC1-4F70-8714-E8159278A691}" presName="text_1" presStyleLbl="node1" presStyleIdx="0" presStyleCnt="4">
        <dgm:presLayoutVars>
          <dgm:bulletEnabled val="1"/>
        </dgm:presLayoutVars>
      </dgm:prSet>
      <dgm:spPr/>
    </dgm:pt>
    <dgm:pt modelId="{828FD80D-BD9C-4B5B-BFEB-560F97667159}" type="pres">
      <dgm:prSet presAssocID="{54460CD1-9FC1-4F70-8714-E8159278A691}" presName="accent_1" presStyleCnt="0"/>
      <dgm:spPr/>
    </dgm:pt>
    <dgm:pt modelId="{A119B620-9FA9-4651-B478-59BE99DB074B}" type="pres">
      <dgm:prSet presAssocID="{54460CD1-9FC1-4F70-8714-E8159278A691}" presName="accentRepeatNode" presStyleLbl="solidFgAcc1" presStyleIdx="0" presStyleCnt="4"/>
      <dgm:spPr/>
    </dgm:pt>
    <dgm:pt modelId="{546367CC-F5B5-45B9-BDF6-2527F114BEEB}" type="pres">
      <dgm:prSet presAssocID="{FDBF03F9-0265-490D-9F9E-DCC3F14F1E09}" presName="text_2" presStyleLbl="node1" presStyleIdx="1" presStyleCnt="4">
        <dgm:presLayoutVars>
          <dgm:bulletEnabled val="1"/>
        </dgm:presLayoutVars>
      </dgm:prSet>
      <dgm:spPr/>
    </dgm:pt>
    <dgm:pt modelId="{31625F82-F9AF-4A59-AFEB-6A8633AB9C81}" type="pres">
      <dgm:prSet presAssocID="{FDBF03F9-0265-490D-9F9E-DCC3F14F1E09}" presName="accent_2" presStyleCnt="0"/>
      <dgm:spPr/>
    </dgm:pt>
    <dgm:pt modelId="{2009BA42-E4CC-4DCE-BBA8-32B4232DFE74}" type="pres">
      <dgm:prSet presAssocID="{FDBF03F9-0265-490D-9F9E-DCC3F14F1E09}" presName="accentRepeatNode" presStyleLbl="solidFgAcc1" presStyleIdx="1" presStyleCnt="4"/>
      <dgm:spPr/>
    </dgm:pt>
    <dgm:pt modelId="{2E2B2E10-FBFC-4C3D-BDCB-A1C200C547FA}" type="pres">
      <dgm:prSet presAssocID="{AB5C5D92-D4BD-46AA-85EA-6CC510413460}" presName="text_3" presStyleLbl="node1" presStyleIdx="2" presStyleCnt="4">
        <dgm:presLayoutVars>
          <dgm:bulletEnabled val="1"/>
        </dgm:presLayoutVars>
      </dgm:prSet>
      <dgm:spPr/>
    </dgm:pt>
    <dgm:pt modelId="{EB0B3AF3-6EF4-4E80-957C-CEAC15A715F7}" type="pres">
      <dgm:prSet presAssocID="{AB5C5D92-D4BD-46AA-85EA-6CC510413460}" presName="accent_3" presStyleCnt="0"/>
      <dgm:spPr/>
    </dgm:pt>
    <dgm:pt modelId="{C1D1EEDA-E910-4C3C-910D-A692EB873C05}" type="pres">
      <dgm:prSet presAssocID="{AB5C5D92-D4BD-46AA-85EA-6CC510413460}" presName="accentRepeatNode" presStyleLbl="solidFgAcc1" presStyleIdx="2" presStyleCnt="4"/>
      <dgm:spPr/>
    </dgm:pt>
    <dgm:pt modelId="{AE6F5CEE-C92D-4574-8002-42FBE48D064C}" type="pres">
      <dgm:prSet presAssocID="{117199FA-6DE8-4AAF-A702-EAE9BF775E29}" presName="text_4" presStyleLbl="node1" presStyleIdx="3" presStyleCnt="4">
        <dgm:presLayoutVars>
          <dgm:bulletEnabled val="1"/>
        </dgm:presLayoutVars>
      </dgm:prSet>
      <dgm:spPr/>
    </dgm:pt>
    <dgm:pt modelId="{B8AE97BE-B0F1-4967-9419-0E3AAC4F45B3}" type="pres">
      <dgm:prSet presAssocID="{117199FA-6DE8-4AAF-A702-EAE9BF775E29}" presName="accent_4" presStyleCnt="0"/>
      <dgm:spPr/>
    </dgm:pt>
    <dgm:pt modelId="{4C7A434A-AD02-4AE4-9AD3-98DD2A81CB7A}" type="pres">
      <dgm:prSet presAssocID="{117199FA-6DE8-4AAF-A702-EAE9BF775E29}" presName="accentRepeatNode" presStyleLbl="solidFgAcc1" presStyleIdx="3" presStyleCnt="4"/>
      <dgm:spPr/>
    </dgm:pt>
  </dgm:ptLst>
  <dgm:cxnLst>
    <dgm:cxn modelId="{B2AEA600-53C8-4A54-BA3B-77650D4CE485}" type="presOf" srcId="{B20864A8-14CA-46CB-9995-DA469426430F}" destId="{1EED7987-2360-4F5C-8044-04A1FD31FA2C}" srcOrd="0" destOrd="0" presId="urn:microsoft.com/office/officeart/2008/layout/VerticalCurvedList"/>
    <dgm:cxn modelId="{05520A2F-D280-4785-AFA9-EE33028AD97B}" srcId="{98D19A1F-A8F1-4B29-BBE0-32DA2CB88C59}" destId="{FDBF03F9-0265-490D-9F9E-DCC3F14F1E09}" srcOrd="1" destOrd="0" parTransId="{EA860D29-1169-4DF6-A665-B7C83A4FFA96}" sibTransId="{D054BE32-4FC4-4E51-AD5D-B7A135006BD4}"/>
    <dgm:cxn modelId="{519DEE6D-6E3E-438A-B0C3-879BC158B7E7}" type="presOf" srcId="{AB5C5D92-D4BD-46AA-85EA-6CC510413460}" destId="{2E2B2E10-FBFC-4C3D-BDCB-A1C200C547FA}" srcOrd="0" destOrd="0" presId="urn:microsoft.com/office/officeart/2008/layout/VerticalCurvedList"/>
    <dgm:cxn modelId="{A0E6C976-058A-4C01-A7C2-6B5AC1D042D5}" srcId="{98D19A1F-A8F1-4B29-BBE0-32DA2CB88C59}" destId="{117199FA-6DE8-4AAF-A702-EAE9BF775E29}" srcOrd="3" destOrd="0" parTransId="{768B4F46-A6B1-4A4F-897B-2B97B52D5967}" sibTransId="{828056C0-2F7F-4808-9F4E-EEBE5E80042C}"/>
    <dgm:cxn modelId="{D94CDA76-8344-4D55-B67C-9ED1587C0EA7}" type="presOf" srcId="{117199FA-6DE8-4AAF-A702-EAE9BF775E29}" destId="{AE6F5CEE-C92D-4574-8002-42FBE48D064C}" srcOrd="0" destOrd="0" presId="urn:microsoft.com/office/officeart/2008/layout/VerticalCurvedList"/>
    <dgm:cxn modelId="{0F2E3B89-6B41-4533-8833-616AD049B3B8}" srcId="{98D19A1F-A8F1-4B29-BBE0-32DA2CB88C59}" destId="{AB5C5D92-D4BD-46AA-85EA-6CC510413460}" srcOrd="2" destOrd="0" parTransId="{06DF4B69-5CDD-4AC0-8485-27B676140D0A}" sibTransId="{87B8D407-3101-442D-A959-762A033A6ED7}"/>
    <dgm:cxn modelId="{E1DAE994-A3D3-422E-8A11-F45DB936F86F}" srcId="{98D19A1F-A8F1-4B29-BBE0-32DA2CB88C59}" destId="{54460CD1-9FC1-4F70-8714-E8159278A691}" srcOrd="0" destOrd="0" parTransId="{17C7DA99-A345-43A4-8F06-32FEEBFC2811}" sibTransId="{B20864A8-14CA-46CB-9995-DA469426430F}"/>
    <dgm:cxn modelId="{67F296A6-A770-496A-950D-310D41E988C8}" type="presOf" srcId="{FDBF03F9-0265-490D-9F9E-DCC3F14F1E09}" destId="{546367CC-F5B5-45B9-BDF6-2527F114BEEB}" srcOrd="0" destOrd="0" presId="urn:microsoft.com/office/officeart/2008/layout/VerticalCurvedList"/>
    <dgm:cxn modelId="{7C4719C7-506D-4D55-A3B9-E98B2728A674}" type="presOf" srcId="{54460CD1-9FC1-4F70-8714-E8159278A691}" destId="{EE0F56EF-5405-49A3-B1B7-DF50835EB349}" srcOrd="0" destOrd="0" presId="urn:microsoft.com/office/officeart/2008/layout/VerticalCurvedList"/>
    <dgm:cxn modelId="{A90223CF-FFE6-46F9-ADDE-6DB28B25D1B0}" type="presOf" srcId="{98D19A1F-A8F1-4B29-BBE0-32DA2CB88C59}" destId="{9FE90345-EAF1-4E4C-873E-9EB5AD403AFF}" srcOrd="0" destOrd="0" presId="urn:microsoft.com/office/officeart/2008/layout/VerticalCurvedList"/>
    <dgm:cxn modelId="{FD3981E9-59B9-41D2-A565-5C982E38A09E}" type="presParOf" srcId="{9FE90345-EAF1-4E4C-873E-9EB5AD403AFF}" destId="{DEFAC055-8014-4549-9616-AD4ACC70C3D1}" srcOrd="0" destOrd="0" presId="urn:microsoft.com/office/officeart/2008/layout/VerticalCurvedList"/>
    <dgm:cxn modelId="{593A9794-6CF9-4961-A676-E03440000B63}" type="presParOf" srcId="{DEFAC055-8014-4549-9616-AD4ACC70C3D1}" destId="{408FBB38-167F-4F18-8FEA-A4124F8E6C63}" srcOrd="0" destOrd="0" presId="urn:microsoft.com/office/officeart/2008/layout/VerticalCurvedList"/>
    <dgm:cxn modelId="{5C91D194-7E39-44BC-A575-EAA3EE10C854}" type="presParOf" srcId="{408FBB38-167F-4F18-8FEA-A4124F8E6C63}" destId="{DA8E654C-5618-4EDE-9BCD-53DF96FAD3E8}" srcOrd="0" destOrd="0" presId="urn:microsoft.com/office/officeart/2008/layout/VerticalCurvedList"/>
    <dgm:cxn modelId="{B8FC1982-4F95-4C09-9912-BDF22DC602C2}" type="presParOf" srcId="{408FBB38-167F-4F18-8FEA-A4124F8E6C63}" destId="{1EED7987-2360-4F5C-8044-04A1FD31FA2C}" srcOrd="1" destOrd="0" presId="urn:microsoft.com/office/officeart/2008/layout/VerticalCurvedList"/>
    <dgm:cxn modelId="{D1DB1D2B-2769-4597-B58A-9616EEB10DB1}" type="presParOf" srcId="{408FBB38-167F-4F18-8FEA-A4124F8E6C63}" destId="{E70F188F-9504-41B8-98B0-B0E716378071}" srcOrd="2" destOrd="0" presId="urn:microsoft.com/office/officeart/2008/layout/VerticalCurvedList"/>
    <dgm:cxn modelId="{8BFA6E87-39E5-437B-B65F-4838F5008A35}" type="presParOf" srcId="{408FBB38-167F-4F18-8FEA-A4124F8E6C63}" destId="{DAA7DF59-94AA-4482-A303-D4A8ABC8D1F2}" srcOrd="3" destOrd="0" presId="urn:microsoft.com/office/officeart/2008/layout/VerticalCurvedList"/>
    <dgm:cxn modelId="{2193EA2C-1570-4873-8427-F8A1101F0E4C}" type="presParOf" srcId="{DEFAC055-8014-4549-9616-AD4ACC70C3D1}" destId="{EE0F56EF-5405-49A3-B1B7-DF50835EB349}" srcOrd="1" destOrd="0" presId="urn:microsoft.com/office/officeart/2008/layout/VerticalCurvedList"/>
    <dgm:cxn modelId="{263C38E4-8E2C-4852-ADF3-3B5521B4363F}" type="presParOf" srcId="{DEFAC055-8014-4549-9616-AD4ACC70C3D1}" destId="{828FD80D-BD9C-4B5B-BFEB-560F97667159}" srcOrd="2" destOrd="0" presId="urn:microsoft.com/office/officeart/2008/layout/VerticalCurvedList"/>
    <dgm:cxn modelId="{65B385C7-514E-43B6-B48C-231A4A1A9170}" type="presParOf" srcId="{828FD80D-BD9C-4B5B-BFEB-560F97667159}" destId="{A119B620-9FA9-4651-B478-59BE99DB074B}" srcOrd="0" destOrd="0" presId="urn:microsoft.com/office/officeart/2008/layout/VerticalCurvedList"/>
    <dgm:cxn modelId="{7FF3AC88-07D6-425A-BB3A-C8456665C19E}" type="presParOf" srcId="{DEFAC055-8014-4549-9616-AD4ACC70C3D1}" destId="{546367CC-F5B5-45B9-BDF6-2527F114BEEB}" srcOrd="3" destOrd="0" presId="urn:microsoft.com/office/officeart/2008/layout/VerticalCurvedList"/>
    <dgm:cxn modelId="{C6821978-B7A5-46FD-BF6D-E39F655A8320}" type="presParOf" srcId="{DEFAC055-8014-4549-9616-AD4ACC70C3D1}" destId="{31625F82-F9AF-4A59-AFEB-6A8633AB9C81}" srcOrd="4" destOrd="0" presId="urn:microsoft.com/office/officeart/2008/layout/VerticalCurvedList"/>
    <dgm:cxn modelId="{BF6BD209-0C0A-4C22-BE10-E65107CB6F1D}" type="presParOf" srcId="{31625F82-F9AF-4A59-AFEB-6A8633AB9C81}" destId="{2009BA42-E4CC-4DCE-BBA8-32B4232DFE74}" srcOrd="0" destOrd="0" presId="urn:microsoft.com/office/officeart/2008/layout/VerticalCurvedList"/>
    <dgm:cxn modelId="{5BA3EA08-C9AF-495D-87B8-421F8B99026C}" type="presParOf" srcId="{DEFAC055-8014-4549-9616-AD4ACC70C3D1}" destId="{2E2B2E10-FBFC-4C3D-BDCB-A1C200C547FA}" srcOrd="5" destOrd="0" presId="urn:microsoft.com/office/officeart/2008/layout/VerticalCurvedList"/>
    <dgm:cxn modelId="{948B584C-3B02-430B-AC90-40BDB61ACE85}" type="presParOf" srcId="{DEFAC055-8014-4549-9616-AD4ACC70C3D1}" destId="{EB0B3AF3-6EF4-4E80-957C-CEAC15A715F7}" srcOrd="6" destOrd="0" presId="urn:microsoft.com/office/officeart/2008/layout/VerticalCurvedList"/>
    <dgm:cxn modelId="{77623CCB-E000-4E8C-984C-81140B73B60C}" type="presParOf" srcId="{EB0B3AF3-6EF4-4E80-957C-CEAC15A715F7}" destId="{C1D1EEDA-E910-4C3C-910D-A692EB873C05}" srcOrd="0" destOrd="0" presId="urn:microsoft.com/office/officeart/2008/layout/VerticalCurvedList"/>
    <dgm:cxn modelId="{73A034E4-9FE9-4C65-B518-B2880CF8EA57}" type="presParOf" srcId="{DEFAC055-8014-4549-9616-AD4ACC70C3D1}" destId="{AE6F5CEE-C92D-4574-8002-42FBE48D064C}" srcOrd="7" destOrd="0" presId="urn:microsoft.com/office/officeart/2008/layout/VerticalCurvedList"/>
    <dgm:cxn modelId="{5A44641D-2CA0-4CCC-9F0D-D2CEBAF728A4}" type="presParOf" srcId="{DEFAC055-8014-4549-9616-AD4ACC70C3D1}" destId="{B8AE97BE-B0F1-4967-9419-0E3AAC4F45B3}" srcOrd="8" destOrd="0" presId="urn:microsoft.com/office/officeart/2008/layout/VerticalCurvedList"/>
    <dgm:cxn modelId="{9C6447E7-26C8-49A6-B9A5-FDCD822D93DF}" type="presParOf" srcId="{B8AE97BE-B0F1-4967-9419-0E3AAC4F45B3}" destId="{4C7A434A-AD02-4AE4-9AD3-98DD2A81CB7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19A1F-A8F1-4B29-BBE0-32DA2CB88C5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HK"/>
        </a:p>
      </dgm:t>
    </dgm:pt>
    <dgm:pt modelId="{54460CD1-9FC1-4F70-8714-E8159278A691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Mode</a:t>
          </a:r>
          <a:endParaRPr lang="en-US" altLang="zh-HK" sz="1600" b="0" dirty="0">
            <a:solidFill>
              <a:schemeClr val="bg1"/>
            </a:solidFill>
          </a:endParaRPr>
        </a:p>
      </dgm:t>
    </dgm:pt>
    <dgm:pt modelId="{17C7DA99-A345-43A4-8F06-32FEEBFC2811}" type="par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B20864A8-14CA-46CB-9995-DA469426430F}" type="sib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FDBF03F9-0265-490D-9F9E-DCC3F14F1E09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Time Range</a:t>
          </a:r>
        </a:p>
      </dgm:t>
    </dgm:pt>
    <dgm:pt modelId="{EA860D29-1169-4DF6-A665-B7C83A4FFA96}" type="par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D054BE32-4FC4-4E51-AD5D-B7A135006BD4}" type="sib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AB5C5D92-D4BD-46AA-85EA-6CC510413460}">
      <dgm:prSet phldrT="[Text]" custT="1"/>
      <dgm:spPr/>
      <dgm:t>
        <a:bodyPr/>
        <a:lstStyle/>
        <a:p>
          <a:r>
            <a:rPr lang="en-US" altLang="zh-HK" sz="1400" b="1" dirty="0">
              <a:solidFill>
                <a:srgbClr val="FFC000"/>
              </a:solidFill>
            </a:rPr>
            <a:t>Sensor</a:t>
          </a:r>
        </a:p>
      </dgm:t>
    </dgm:pt>
    <dgm:pt modelId="{06DF4B69-5CDD-4AC0-8485-27B676140D0A}" type="par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87B8D407-3101-442D-A959-762A033A6ED7}" type="sib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117199FA-6DE8-4AAF-A702-EAE9BF775E29}">
      <dgm:prSet phldrT="[Text]" custT="1"/>
      <dgm:spPr/>
      <dgm:t>
        <a:bodyPr/>
        <a:lstStyle/>
        <a:p>
          <a:r>
            <a:rPr lang="en-US" altLang="zh-HK" sz="1400" b="1" dirty="0">
              <a:solidFill>
                <a:srgbClr val="FFC000"/>
              </a:solidFill>
            </a:rPr>
            <a:t>Policy</a:t>
          </a:r>
        </a:p>
      </dgm:t>
    </dgm:pt>
    <dgm:pt modelId="{768B4F46-A6B1-4A4F-897B-2B97B52D5967}" type="parTrans" cxnId="{A0E6C976-058A-4C01-A7C2-6B5AC1D042D5}">
      <dgm:prSet/>
      <dgm:spPr/>
      <dgm:t>
        <a:bodyPr/>
        <a:lstStyle/>
        <a:p>
          <a:endParaRPr lang="en-US" altLang="zh-HK"/>
        </a:p>
      </dgm:t>
    </dgm:pt>
    <dgm:pt modelId="{828056C0-2F7F-4808-9F4E-EEBE5E80042C}" type="sibTrans" cxnId="{A0E6C976-058A-4C01-A7C2-6B5AC1D042D5}">
      <dgm:prSet/>
      <dgm:spPr/>
      <dgm:t>
        <a:bodyPr/>
        <a:lstStyle/>
        <a:p>
          <a:endParaRPr lang="en-US" altLang="zh-HK"/>
        </a:p>
      </dgm:t>
    </dgm:pt>
    <dgm:pt modelId="{9FE90345-EAF1-4E4C-873E-9EB5AD403AFF}" type="pres">
      <dgm:prSet presAssocID="{98D19A1F-A8F1-4B29-BBE0-32DA2CB88C59}" presName="Name0" presStyleCnt="0">
        <dgm:presLayoutVars>
          <dgm:chMax val="7"/>
          <dgm:chPref val="7"/>
          <dgm:dir/>
        </dgm:presLayoutVars>
      </dgm:prSet>
      <dgm:spPr/>
    </dgm:pt>
    <dgm:pt modelId="{DEFAC055-8014-4549-9616-AD4ACC70C3D1}" type="pres">
      <dgm:prSet presAssocID="{98D19A1F-A8F1-4B29-BBE0-32DA2CB88C59}" presName="Name1" presStyleCnt="0"/>
      <dgm:spPr/>
    </dgm:pt>
    <dgm:pt modelId="{408FBB38-167F-4F18-8FEA-A4124F8E6C63}" type="pres">
      <dgm:prSet presAssocID="{98D19A1F-A8F1-4B29-BBE0-32DA2CB88C59}" presName="cycle" presStyleCnt="0"/>
      <dgm:spPr/>
    </dgm:pt>
    <dgm:pt modelId="{DA8E654C-5618-4EDE-9BCD-53DF96FAD3E8}" type="pres">
      <dgm:prSet presAssocID="{98D19A1F-A8F1-4B29-BBE0-32DA2CB88C59}" presName="srcNode" presStyleLbl="node1" presStyleIdx="0" presStyleCnt="4"/>
      <dgm:spPr/>
    </dgm:pt>
    <dgm:pt modelId="{1EED7987-2360-4F5C-8044-04A1FD31FA2C}" type="pres">
      <dgm:prSet presAssocID="{98D19A1F-A8F1-4B29-BBE0-32DA2CB88C59}" presName="conn" presStyleLbl="parChTrans1D2" presStyleIdx="0" presStyleCnt="1"/>
      <dgm:spPr/>
    </dgm:pt>
    <dgm:pt modelId="{E70F188F-9504-41B8-98B0-B0E716378071}" type="pres">
      <dgm:prSet presAssocID="{98D19A1F-A8F1-4B29-BBE0-32DA2CB88C59}" presName="extraNode" presStyleLbl="node1" presStyleIdx="0" presStyleCnt="4"/>
      <dgm:spPr/>
    </dgm:pt>
    <dgm:pt modelId="{DAA7DF59-94AA-4482-A303-D4A8ABC8D1F2}" type="pres">
      <dgm:prSet presAssocID="{98D19A1F-A8F1-4B29-BBE0-32DA2CB88C59}" presName="dstNode" presStyleLbl="node1" presStyleIdx="0" presStyleCnt="4"/>
      <dgm:spPr/>
    </dgm:pt>
    <dgm:pt modelId="{EE0F56EF-5405-49A3-B1B7-DF50835EB349}" type="pres">
      <dgm:prSet presAssocID="{54460CD1-9FC1-4F70-8714-E8159278A691}" presName="text_1" presStyleLbl="node1" presStyleIdx="0" presStyleCnt="4">
        <dgm:presLayoutVars>
          <dgm:bulletEnabled val="1"/>
        </dgm:presLayoutVars>
      </dgm:prSet>
      <dgm:spPr/>
    </dgm:pt>
    <dgm:pt modelId="{828FD80D-BD9C-4B5B-BFEB-560F97667159}" type="pres">
      <dgm:prSet presAssocID="{54460CD1-9FC1-4F70-8714-E8159278A691}" presName="accent_1" presStyleCnt="0"/>
      <dgm:spPr/>
    </dgm:pt>
    <dgm:pt modelId="{A119B620-9FA9-4651-B478-59BE99DB074B}" type="pres">
      <dgm:prSet presAssocID="{54460CD1-9FC1-4F70-8714-E8159278A691}" presName="accentRepeatNode" presStyleLbl="solidFgAcc1" presStyleIdx="0" presStyleCnt="4"/>
      <dgm:spPr/>
    </dgm:pt>
    <dgm:pt modelId="{546367CC-F5B5-45B9-BDF6-2527F114BEEB}" type="pres">
      <dgm:prSet presAssocID="{FDBF03F9-0265-490D-9F9E-DCC3F14F1E09}" presName="text_2" presStyleLbl="node1" presStyleIdx="1" presStyleCnt="4">
        <dgm:presLayoutVars>
          <dgm:bulletEnabled val="1"/>
        </dgm:presLayoutVars>
      </dgm:prSet>
      <dgm:spPr/>
    </dgm:pt>
    <dgm:pt modelId="{31625F82-F9AF-4A59-AFEB-6A8633AB9C81}" type="pres">
      <dgm:prSet presAssocID="{FDBF03F9-0265-490D-9F9E-DCC3F14F1E09}" presName="accent_2" presStyleCnt="0"/>
      <dgm:spPr/>
    </dgm:pt>
    <dgm:pt modelId="{2009BA42-E4CC-4DCE-BBA8-32B4232DFE74}" type="pres">
      <dgm:prSet presAssocID="{FDBF03F9-0265-490D-9F9E-DCC3F14F1E09}" presName="accentRepeatNode" presStyleLbl="solidFgAcc1" presStyleIdx="1" presStyleCnt="4"/>
      <dgm:spPr/>
    </dgm:pt>
    <dgm:pt modelId="{2E2B2E10-FBFC-4C3D-BDCB-A1C200C547FA}" type="pres">
      <dgm:prSet presAssocID="{AB5C5D92-D4BD-46AA-85EA-6CC510413460}" presName="text_3" presStyleLbl="node1" presStyleIdx="2" presStyleCnt="4">
        <dgm:presLayoutVars>
          <dgm:bulletEnabled val="1"/>
        </dgm:presLayoutVars>
      </dgm:prSet>
      <dgm:spPr/>
    </dgm:pt>
    <dgm:pt modelId="{EB0B3AF3-6EF4-4E80-957C-CEAC15A715F7}" type="pres">
      <dgm:prSet presAssocID="{AB5C5D92-D4BD-46AA-85EA-6CC510413460}" presName="accent_3" presStyleCnt="0"/>
      <dgm:spPr/>
    </dgm:pt>
    <dgm:pt modelId="{C1D1EEDA-E910-4C3C-910D-A692EB873C05}" type="pres">
      <dgm:prSet presAssocID="{AB5C5D92-D4BD-46AA-85EA-6CC510413460}" presName="accentRepeatNode" presStyleLbl="solidFgAcc1" presStyleIdx="2" presStyleCnt="4"/>
      <dgm:spPr/>
    </dgm:pt>
    <dgm:pt modelId="{AE6F5CEE-C92D-4574-8002-42FBE48D064C}" type="pres">
      <dgm:prSet presAssocID="{117199FA-6DE8-4AAF-A702-EAE9BF775E29}" presName="text_4" presStyleLbl="node1" presStyleIdx="3" presStyleCnt="4">
        <dgm:presLayoutVars>
          <dgm:bulletEnabled val="1"/>
        </dgm:presLayoutVars>
      </dgm:prSet>
      <dgm:spPr/>
    </dgm:pt>
    <dgm:pt modelId="{B8AE97BE-B0F1-4967-9419-0E3AAC4F45B3}" type="pres">
      <dgm:prSet presAssocID="{117199FA-6DE8-4AAF-A702-EAE9BF775E29}" presName="accent_4" presStyleCnt="0"/>
      <dgm:spPr/>
    </dgm:pt>
    <dgm:pt modelId="{4C7A434A-AD02-4AE4-9AD3-98DD2A81CB7A}" type="pres">
      <dgm:prSet presAssocID="{117199FA-6DE8-4AAF-A702-EAE9BF775E29}" presName="accentRepeatNode" presStyleLbl="solidFgAcc1" presStyleIdx="3" presStyleCnt="4"/>
      <dgm:spPr/>
    </dgm:pt>
  </dgm:ptLst>
  <dgm:cxnLst>
    <dgm:cxn modelId="{B2AEA600-53C8-4A54-BA3B-77650D4CE485}" type="presOf" srcId="{B20864A8-14CA-46CB-9995-DA469426430F}" destId="{1EED7987-2360-4F5C-8044-04A1FD31FA2C}" srcOrd="0" destOrd="0" presId="urn:microsoft.com/office/officeart/2008/layout/VerticalCurvedList"/>
    <dgm:cxn modelId="{05520A2F-D280-4785-AFA9-EE33028AD97B}" srcId="{98D19A1F-A8F1-4B29-BBE0-32DA2CB88C59}" destId="{FDBF03F9-0265-490D-9F9E-DCC3F14F1E09}" srcOrd="1" destOrd="0" parTransId="{EA860D29-1169-4DF6-A665-B7C83A4FFA96}" sibTransId="{D054BE32-4FC4-4E51-AD5D-B7A135006BD4}"/>
    <dgm:cxn modelId="{519DEE6D-6E3E-438A-B0C3-879BC158B7E7}" type="presOf" srcId="{AB5C5D92-D4BD-46AA-85EA-6CC510413460}" destId="{2E2B2E10-FBFC-4C3D-BDCB-A1C200C547FA}" srcOrd="0" destOrd="0" presId="urn:microsoft.com/office/officeart/2008/layout/VerticalCurvedList"/>
    <dgm:cxn modelId="{A0E6C976-058A-4C01-A7C2-6B5AC1D042D5}" srcId="{98D19A1F-A8F1-4B29-BBE0-32DA2CB88C59}" destId="{117199FA-6DE8-4AAF-A702-EAE9BF775E29}" srcOrd="3" destOrd="0" parTransId="{768B4F46-A6B1-4A4F-897B-2B97B52D5967}" sibTransId="{828056C0-2F7F-4808-9F4E-EEBE5E80042C}"/>
    <dgm:cxn modelId="{D94CDA76-8344-4D55-B67C-9ED1587C0EA7}" type="presOf" srcId="{117199FA-6DE8-4AAF-A702-EAE9BF775E29}" destId="{AE6F5CEE-C92D-4574-8002-42FBE48D064C}" srcOrd="0" destOrd="0" presId="urn:microsoft.com/office/officeart/2008/layout/VerticalCurvedList"/>
    <dgm:cxn modelId="{0F2E3B89-6B41-4533-8833-616AD049B3B8}" srcId="{98D19A1F-A8F1-4B29-BBE0-32DA2CB88C59}" destId="{AB5C5D92-D4BD-46AA-85EA-6CC510413460}" srcOrd="2" destOrd="0" parTransId="{06DF4B69-5CDD-4AC0-8485-27B676140D0A}" sibTransId="{87B8D407-3101-442D-A959-762A033A6ED7}"/>
    <dgm:cxn modelId="{E1DAE994-A3D3-422E-8A11-F45DB936F86F}" srcId="{98D19A1F-A8F1-4B29-BBE0-32DA2CB88C59}" destId="{54460CD1-9FC1-4F70-8714-E8159278A691}" srcOrd="0" destOrd="0" parTransId="{17C7DA99-A345-43A4-8F06-32FEEBFC2811}" sibTransId="{B20864A8-14CA-46CB-9995-DA469426430F}"/>
    <dgm:cxn modelId="{67F296A6-A770-496A-950D-310D41E988C8}" type="presOf" srcId="{FDBF03F9-0265-490D-9F9E-DCC3F14F1E09}" destId="{546367CC-F5B5-45B9-BDF6-2527F114BEEB}" srcOrd="0" destOrd="0" presId="urn:microsoft.com/office/officeart/2008/layout/VerticalCurvedList"/>
    <dgm:cxn modelId="{7C4719C7-506D-4D55-A3B9-E98B2728A674}" type="presOf" srcId="{54460CD1-9FC1-4F70-8714-E8159278A691}" destId="{EE0F56EF-5405-49A3-B1B7-DF50835EB349}" srcOrd="0" destOrd="0" presId="urn:microsoft.com/office/officeart/2008/layout/VerticalCurvedList"/>
    <dgm:cxn modelId="{A90223CF-FFE6-46F9-ADDE-6DB28B25D1B0}" type="presOf" srcId="{98D19A1F-A8F1-4B29-BBE0-32DA2CB88C59}" destId="{9FE90345-EAF1-4E4C-873E-9EB5AD403AFF}" srcOrd="0" destOrd="0" presId="urn:microsoft.com/office/officeart/2008/layout/VerticalCurvedList"/>
    <dgm:cxn modelId="{FD3981E9-59B9-41D2-A565-5C982E38A09E}" type="presParOf" srcId="{9FE90345-EAF1-4E4C-873E-9EB5AD403AFF}" destId="{DEFAC055-8014-4549-9616-AD4ACC70C3D1}" srcOrd="0" destOrd="0" presId="urn:microsoft.com/office/officeart/2008/layout/VerticalCurvedList"/>
    <dgm:cxn modelId="{593A9794-6CF9-4961-A676-E03440000B63}" type="presParOf" srcId="{DEFAC055-8014-4549-9616-AD4ACC70C3D1}" destId="{408FBB38-167F-4F18-8FEA-A4124F8E6C63}" srcOrd="0" destOrd="0" presId="urn:microsoft.com/office/officeart/2008/layout/VerticalCurvedList"/>
    <dgm:cxn modelId="{5C91D194-7E39-44BC-A575-EAA3EE10C854}" type="presParOf" srcId="{408FBB38-167F-4F18-8FEA-A4124F8E6C63}" destId="{DA8E654C-5618-4EDE-9BCD-53DF96FAD3E8}" srcOrd="0" destOrd="0" presId="urn:microsoft.com/office/officeart/2008/layout/VerticalCurvedList"/>
    <dgm:cxn modelId="{B8FC1982-4F95-4C09-9912-BDF22DC602C2}" type="presParOf" srcId="{408FBB38-167F-4F18-8FEA-A4124F8E6C63}" destId="{1EED7987-2360-4F5C-8044-04A1FD31FA2C}" srcOrd="1" destOrd="0" presId="urn:microsoft.com/office/officeart/2008/layout/VerticalCurvedList"/>
    <dgm:cxn modelId="{D1DB1D2B-2769-4597-B58A-9616EEB10DB1}" type="presParOf" srcId="{408FBB38-167F-4F18-8FEA-A4124F8E6C63}" destId="{E70F188F-9504-41B8-98B0-B0E716378071}" srcOrd="2" destOrd="0" presId="urn:microsoft.com/office/officeart/2008/layout/VerticalCurvedList"/>
    <dgm:cxn modelId="{8BFA6E87-39E5-437B-B65F-4838F5008A35}" type="presParOf" srcId="{408FBB38-167F-4F18-8FEA-A4124F8E6C63}" destId="{DAA7DF59-94AA-4482-A303-D4A8ABC8D1F2}" srcOrd="3" destOrd="0" presId="urn:microsoft.com/office/officeart/2008/layout/VerticalCurvedList"/>
    <dgm:cxn modelId="{2193EA2C-1570-4873-8427-F8A1101F0E4C}" type="presParOf" srcId="{DEFAC055-8014-4549-9616-AD4ACC70C3D1}" destId="{EE0F56EF-5405-49A3-B1B7-DF50835EB349}" srcOrd="1" destOrd="0" presId="urn:microsoft.com/office/officeart/2008/layout/VerticalCurvedList"/>
    <dgm:cxn modelId="{263C38E4-8E2C-4852-ADF3-3B5521B4363F}" type="presParOf" srcId="{DEFAC055-8014-4549-9616-AD4ACC70C3D1}" destId="{828FD80D-BD9C-4B5B-BFEB-560F97667159}" srcOrd="2" destOrd="0" presId="urn:microsoft.com/office/officeart/2008/layout/VerticalCurvedList"/>
    <dgm:cxn modelId="{65B385C7-514E-43B6-B48C-231A4A1A9170}" type="presParOf" srcId="{828FD80D-BD9C-4B5B-BFEB-560F97667159}" destId="{A119B620-9FA9-4651-B478-59BE99DB074B}" srcOrd="0" destOrd="0" presId="urn:microsoft.com/office/officeart/2008/layout/VerticalCurvedList"/>
    <dgm:cxn modelId="{7FF3AC88-07D6-425A-BB3A-C8456665C19E}" type="presParOf" srcId="{DEFAC055-8014-4549-9616-AD4ACC70C3D1}" destId="{546367CC-F5B5-45B9-BDF6-2527F114BEEB}" srcOrd="3" destOrd="0" presId="urn:microsoft.com/office/officeart/2008/layout/VerticalCurvedList"/>
    <dgm:cxn modelId="{C6821978-B7A5-46FD-BF6D-E39F655A8320}" type="presParOf" srcId="{DEFAC055-8014-4549-9616-AD4ACC70C3D1}" destId="{31625F82-F9AF-4A59-AFEB-6A8633AB9C81}" srcOrd="4" destOrd="0" presId="urn:microsoft.com/office/officeart/2008/layout/VerticalCurvedList"/>
    <dgm:cxn modelId="{BF6BD209-0C0A-4C22-BE10-E65107CB6F1D}" type="presParOf" srcId="{31625F82-F9AF-4A59-AFEB-6A8633AB9C81}" destId="{2009BA42-E4CC-4DCE-BBA8-32B4232DFE74}" srcOrd="0" destOrd="0" presId="urn:microsoft.com/office/officeart/2008/layout/VerticalCurvedList"/>
    <dgm:cxn modelId="{5BA3EA08-C9AF-495D-87B8-421F8B99026C}" type="presParOf" srcId="{DEFAC055-8014-4549-9616-AD4ACC70C3D1}" destId="{2E2B2E10-FBFC-4C3D-BDCB-A1C200C547FA}" srcOrd="5" destOrd="0" presId="urn:microsoft.com/office/officeart/2008/layout/VerticalCurvedList"/>
    <dgm:cxn modelId="{948B584C-3B02-430B-AC90-40BDB61ACE85}" type="presParOf" srcId="{DEFAC055-8014-4549-9616-AD4ACC70C3D1}" destId="{EB0B3AF3-6EF4-4E80-957C-CEAC15A715F7}" srcOrd="6" destOrd="0" presId="urn:microsoft.com/office/officeart/2008/layout/VerticalCurvedList"/>
    <dgm:cxn modelId="{77623CCB-E000-4E8C-984C-81140B73B60C}" type="presParOf" srcId="{EB0B3AF3-6EF4-4E80-957C-CEAC15A715F7}" destId="{C1D1EEDA-E910-4C3C-910D-A692EB873C05}" srcOrd="0" destOrd="0" presId="urn:microsoft.com/office/officeart/2008/layout/VerticalCurvedList"/>
    <dgm:cxn modelId="{73A034E4-9FE9-4C65-B518-B2880CF8EA57}" type="presParOf" srcId="{DEFAC055-8014-4549-9616-AD4ACC70C3D1}" destId="{AE6F5CEE-C92D-4574-8002-42FBE48D064C}" srcOrd="7" destOrd="0" presId="urn:microsoft.com/office/officeart/2008/layout/VerticalCurvedList"/>
    <dgm:cxn modelId="{5A44641D-2CA0-4CCC-9F0D-D2CEBAF728A4}" type="presParOf" srcId="{DEFAC055-8014-4549-9616-AD4ACC70C3D1}" destId="{B8AE97BE-B0F1-4967-9419-0E3AAC4F45B3}" srcOrd="8" destOrd="0" presId="urn:microsoft.com/office/officeart/2008/layout/VerticalCurvedList"/>
    <dgm:cxn modelId="{9C6447E7-26C8-49A6-B9A5-FDCD822D93DF}" type="presParOf" srcId="{B8AE97BE-B0F1-4967-9419-0E3AAC4F45B3}" destId="{4C7A434A-AD02-4AE4-9AD3-98DD2A81CB7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D19A1F-A8F1-4B29-BBE0-32DA2CB88C5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HK"/>
        </a:p>
      </dgm:t>
    </dgm:pt>
    <dgm:pt modelId="{54460CD1-9FC1-4F70-8714-E8159278A691}">
      <dgm:prSet phldrT="[Text]" custT="1"/>
      <dgm:spPr/>
      <dgm:t>
        <a:bodyPr/>
        <a:lstStyle/>
        <a:p>
          <a:r>
            <a:rPr lang="en-US" altLang="zh-HK" sz="1600" b="0" dirty="0">
              <a:solidFill>
                <a:schemeClr val="bg1"/>
              </a:solidFill>
            </a:rPr>
            <a:t>Add</a:t>
          </a:r>
        </a:p>
      </dgm:t>
    </dgm:pt>
    <dgm:pt modelId="{17C7DA99-A345-43A4-8F06-32FEEBFC2811}" type="par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B20864A8-14CA-46CB-9995-DA469426430F}" type="sib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FDBF03F9-0265-490D-9F9E-DCC3F14F1E09}">
      <dgm:prSet phldrT="[Text]" custT="1"/>
      <dgm:spPr/>
      <dgm:t>
        <a:bodyPr/>
        <a:lstStyle/>
        <a:p>
          <a:r>
            <a:rPr lang="en-US" altLang="zh-HK" sz="1600" b="0" dirty="0">
              <a:solidFill>
                <a:schemeClr val="bg1"/>
              </a:solidFill>
            </a:rPr>
            <a:t>Edit</a:t>
          </a:r>
        </a:p>
      </dgm:t>
    </dgm:pt>
    <dgm:pt modelId="{EA860D29-1169-4DF6-A665-B7C83A4FFA96}" type="par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D054BE32-4FC4-4E51-AD5D-B7A135006BD4}" type="sib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AB5C5D92-D4BD-46AA-85EA-6CC510413460}">
      <dgm:prSet phldrT="[Text]" custT="1"/>
      <dgm:spPr/>
      <dgm:t>
        <a:bodyPr/>
        <a:lstStyle/>
        <a:p>
          <a:r>
            <a:rPr lang="en-US" altLang="zh-HK" sz="1600" b="0" dirty="0">
              <a:solidFill>
                <a:schemeClr val="bg1"/>
              </a:solidFill>
            </a:rPr>
            <a:t>Remove</a:t>
          </a:r>
        </a:p>
      </dgm:t>
    </dgm:pt>
    <dgm:pt modelId="{06DF4B69-5CDD-4AC0-8485-27B676140D0A}" type="par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87B8D407-3101-442D-A959-762A033A6ED7}" type="sib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9FE90345-EAF1-4E4C-873E-9EB5AD403AFF}" type="pres">
      <dgm:prSet presAssocID="{98D19A1F-A8F1-4B29-BBE0-32DA2CB88C59}" presName="Name0" presStyleCnt="0">
        <dgm:presLayoutVars>
          <dgm:chMax val="7"/>
          <dgm:chPref val="7"/>
          <dgm:dir/>
        </dgm:presLayoutVars>
      </dgm:prSet>
      <dgm:spPr/>
    </dgm:pt>
    <dgm:pt modelId="{DEFAC055-8014-4549-9616-AD4ACC70C3D1}" type="pres">
      <dgm:prSet presAssocID="{98D19A1F-A8F1-4B29-BBE0-32DA2CB88C59}" presName="Name1" presStyleCnt="0"/>
      <dgm:spPr/>
    </dgm:pt>
    <dgm:pt modelId="{408FBB38-167F-4F18-8FEA-A4124F8E6C63}" type="pres">
      <dgm:prSet presAssocID="{98D19A1F-A8F1-4B29-BBE0-32DA2CB88C59}" presName="cycle" presStyleCnt="0"/>
      <dgm:spPr/>
    </dgm:pt>
    <dgm:pt modelId="{DA8E654C-5618-4EDE-9BCD-53DF96FAD3E8}" type="pres">
      <dgm:prSet presAssocID="{98D19A1F-A8F1-4B29-BBE0-32DA2CB88C59}" presName="srcNode" presStyleLbl="node1" presStyleIdx="0" presStyleCnt="3"/>
      <dgm:spPr/>
    </dgm:pt>
    <dgm:pt modelId="{1EED7987-2360-4F5C-8044-04A1FD31FA2C}" type="pres">
      <dgm:prSet presAssocID="{98D19A1F-A8F1-4B29-BBE0-32DA2CB88C59}" presName="conn" presStyleLbl="parChTrans1D2" presStyleIdx="0" presStyleCnt="1"/>
      <dgm:spPr/>
    </dgm:pt>
    <dgm:pt modelId="{E70F188F-9504-41B8-98B0-B0E716378071}" type="pres">
      <dgm:prSet presAssocID="{98D19A1F-A8F1-4B29-BBE0-32DA2CB88C59}" presName="extraNode" presStyleLbl="node1" presStyleIdx="0" presStyleCnt="3"/>
      <dgm:spPr/>
    </dgm:pt>
    <dgm:pt modelId="{DAA7DF59-94AA-4482-A303-D4A8ABC8D1F2}" type="pres">
      <dgm:prSet presAssocID="{98D19A1F-A8F1-4B29-BBE0-32DA2CB88C59}" presName="dstNode" presStyleLbl="node1" presStyleIdx="0" presStyleCnt="3"/>
      <dgm:spPr/>
    </dgm:pt>
    <dgm:pt modelId="{EE0F56EF-5405-49A3-B1B7-DF50835EB349}" type="pres">
      <dgm:prSet presAssocID="{54460CD1-9FC1-4F70-8714-E8159278A691}" presName="text_1" presStyleLbl="node1" presStyleIdx="0" presStyleCnt="3">
        <dgm:presLayoutVars>
          <dgm:bulletEnabled val="1"/>
        </dgm:presLayoutVars>
      </dgm:prSet>
      <dgm:spPr/>
    </dgm:pt>
    <dgm:pt modelId="{828FD80D-BD9C-4B5B-BFEB-560F97667159}" type="pres">
      <dgm:prSet presAssocID="{54460CD1-9FC1-4F70-8714-E8159278A691}" presName="accent_1" presStyleCnt="0"/>
      <dgm:spPr/>
    </dgm:pt>
    <dgm:pt modelId="{A119B620-9FA9-4651-B478-59BE99DB074B}" type="pres">
      <dgm:prSet presAssocID="{54460CD1-9FC1-4F70-8714-E8159278A691}" presName="accentRepeatNode" presStyleLbl="solidFgAcc1" presStyleIdx="0" presStyleCnt="3" custScaleX="90909" custScaleY="90909"/>
      <dgm:spPr/>
    </dgm:pt>
    <dgm:pt modelId="{546367CC-F5B5-45B9-BDF6-2527F114BEEB}" type="pres">
      <dgm:prSet presAssocID="{FDBF03F9-0265-490D-9F9E-DCC3F14F1E09}" presName="text_2" presStyleLbl="node1" presStyleIdx="1" presStyleCnt="3">
        <dgm:presLayoutVars>
          <dgm:bulletEnabled val="1"/>
        </dgm:presLayoutVars>
      </dgm:prSet>
      <dgm:spPr/>
    </dgm:pt>
    <dgm:pt modelId="{31625F82-F9AF-4A59-AFEB-6A8633AB9C81}" type="pres">
      <dgm:prSet presAssocID="{FDBF03F9-0265-490D-9F9E-DCC3F14F1E09}" presName="accent_2" presStyleCnt="0"/>
      <dgm:spPr/>
    </dgm:pt>
    <dgm:pt modelId="{2009BA42-E4CC-4DCE-BBA8-32B4232DFE74}" type="pres">
      <dgm:prSet presAssocID="{FDBF03F9-0265-490D-9F9E-DCC3F14F1E09}" presName="accentRepeatNode" presStyleLbl="solidFgAcc1" presStyleIdx="1" presStyleCnt="3" custScaleX="90909" custScaleY="90909"/>
      <dgm:spPr/>
    </dgm:pt>
    <dgm:pt modelId="{2E2B2E10-FBFC-4C3D-BDCB-A1C200C547FA}" type="pres">
      <dgm:prSet presAssocID="{AB5C5D92-D4BD-46AA-85EA-6CC510413460}" presName="text_3" presStyleLbl="node1" presStyleIdx="2" presStyleCnt="3">
        <dgm:presLayoutVars>
          <dgm:bulletEnabled val="1"/>
        </dgm:presLayoutVars>
      </dgm:prSet>
      <dgm:spPr/>
    </dgm:pt>
    <dgm:pt modelId="{EB0B3AF3-6EF4-4E80-957C-CEAC15A715F7}" type="pres">
      <dgm:prSet presAssocID="{AB5C5D92-D4BD-46AA-85EA-6CC510413460}" presName="accent_3" presStyleCnt="0"/>
      <dgm:spPr/>
    </dgm:pt>
    <dgm:pt modelId="{C1D1EEDA-E910-4C3C-910D-A692EB873C05}" type="pres">
      <dgm:prSet presAssocID="{AB5C5D92-D4BD-46AA-85EA-6CC510413460}" presName="accentRepeatNode" presStyleLbl="solidFgAcc1" presStyleIdx="2" presStyleCnt="3" custScaleX="90909" custScaleY="90909"/>
      <dgm:spPr/>
    </dgm:pt>
  </dgm:ptLst>
  <dgm:cxnLst>
    <dgm:cxn modelId="{B2AEA600-53C8-4A54-BA3B-77650D4CE485}" type="presOf" srcId="{B20864A8-14CA-46CB-9995-DA469426430F}" destId="{1EED7987-2360-4F5C-8044-04A1FD31FA2C}" srcOrd="0" destOrd="0" presId="urn:microsoft.com/office/officeart/2008/layout/VerticalCurvedList"/>
    <dgm:cxn modelId="{05520A2F-D280-4785-AFA9-EE33028AD97B}" srcId="{98D19A1F-A8F1-4B29-BBE0-32DA2CB88C59}" destId="{FDBF03F9-0265-490D-9F9E-DCC3F14F1E09}" srcOrd="1" destOrd="0" parTransId="{EA860D29-1169-4DF6-A665-B7C83A4FFA96}" sibTransId="{D054BE32-4FC4-4E51-AD5D-B7A135006BD4}"/>
    <dgm:cxn modelId="{519DEE6D-6E3E-438A-B0C3-879BC158B7E7}" type="presOf" srcId="{AB5C5D92-D4BD-46AA-85EA-6CC510413460}" destId="{2E2B2E10-FBFC-4C3D-BDCB-A1C200C547FA}" srcOrd="0" destOrd="0" presId="urn:microsoft.com/office/officeart/2008/layout/VerticalCurvedList"/>
    <dgm:cxn modelId="{0F2E3B89-6B41-4533-8833-616AD049B3B8}" srcId="{98D19A1F-A8F1-4B29-BBE0-32DA2CB88C59}" destId="{AB5C5D92-D4BD-46AA-85EA-6CC510413460}" srcOrd="2" destOrd="0" parTransId="{06DF4B69-5CDD-4AC0-8485-27B676140D0A}" sibTransId="{87B8D407-3101-442D-A959-762A033A6ED7}"/>
    <dgm:cxn modelId="{E1DAE994-A3D3-422E-8A11-F45DB936F86F}" srcId="{98D19A1F-A8F1-4B29-BBE0-32DA2CB88C59}" destId="{54460CD1-9FC1-4F70-8714-E8159278A691}" srcOrd="0" destOrd="0" parTransId="{17C7DA99-A345-43A4-8F06-32FEEBFC2811}" sibTransId="{B20864A8-14CA-46CB-9995-DA469426430F}"/>
    <dgm:cxn modelId="{67F296A6-A770-496A-950D-310D41E988C8}" type="presOf" srcId="{FDBF03F9-0265-490D-9F9E-DCC3F14F1E09}" destId="{546367CC-F5B5-45B9-BDF6-2527F114BEEB}" srcOrd="0" destOrd="0" presId="urn:microsoft.com/office/officeart/2008/layout/VerticalCurvedList"/>
    <dgm:cxn modelId="{7C4719C7-506D-4D55-A3B9-E98B2728A674}" type="presOf" srcId="{54460CD1-9FC1-4F70-8714-E8159278A691}" destId="{EE0F56EF-5405-49A3-B1B7-DF50835EB349}" srcOrd="0" destOrd="0" presId="urn:microsoft.com/office/officeart/2008/layout/VerticalCurvedList"/>
    <dgm:cxn modelId="{A90223CF-FFE6-46F9-ADDE-6DB28B25D1B0}" type="presOf" srcId="{98D19A1F-A8F1-4B29-BBE0-32DA2CB88C59}" destId="{9FE90345-EAF1-4E4C-873E-9EB5AD403AFF}" srcOrd="0" destOrd="0" presId="urn:microsoft.com/office/officeart/2008/layout/VerticalCurvedList"/>
    <dgm:cxn modelId="{FD3981E9-59B9-41D2-A565-5C982E38A09E}" type="presParOf" srcId="{9FE90345-EAF1-4E4C-873E-9EB5AD403AFF}" destId="{DEFAC055-8014-4549-9616-AD4ACC70C3D1}" srcOrd="0" destOrd="0" presId="urn:microsoft.com/office/officeart/2008/layout/VerticalCurvedList"/>
    <dgm:cxn modelId="{593A9794-6CF9-4961-A676-E03440000B63}" type="presParOf" srcId="{DEFAC055-8014-4549-9616-AD4ACC70C3D1}" destId="{408FBB38-167F-4F18-8FEA-A4124F8E6C63}" srcOrd="0" destOrd="0" presId="urn:microsoft.com/office/officeart/2008/layout/VerticalCurvedList"/>
    <dgm:cxn modelId="{5C91D194-7E39-44BC-A575-EAA3EE10C854}" type="presParOf" srcId="{408FBB38-167F-4F18-8FEA-A4124F8E6C63}" destId="{DA8E654C-5618-4EDE-9BCD-53DF96FAD3E8}" srcOrd="0" destOrd="0" presId="urn:microsoft.com/office/officeart/2008/layout/VerticalCurvedList"/>
    <dgm:cxn modelId="{B8FC1982-4F95-4C09-9912-BDF22DC602C2}" type="presParOf" srcId="{408FBB38-167F-4F18-8FEA-A4124F8E6C63}" destId="{1EED7987-2360-4F5C-8044-04A1FD31FA2C}" srcOrd="1" destOrd="0" presId="urn:microsoft.com/office/officeart/2008/layout/VerticalCurvedList"/>
    <dgm:cxn modelId="{D1DB1D2B-2769-4597-B58A-9616EEB10DB1}" type="presParOf" srcId="{408FBB38-167F-4F18-8FEA-A4124F8E6C63}" destId="{E70F188F-9504-41B8-98B0-B0E716378071}" srcOrd="2" destOrd="0" presId="urn:microsoft.com/office/officeart/2008/layout/VerticalCurvedList"/>
    <dgm:cxn modelId="{8BFA6E87-39E5-437B-B65F-4838F5008A35}" type="presParOf" srcId="{408FBB38-167F-4F18-8FEA-A4124F8E6C63}" destId="{DAA7DF59-94AA-4482-A303-D4A8ABC8D1F2}" srcOrd="3" destOrd="0" presId="urn:microsoft.com/office/officeart/2008/layout/VerticalCurvedList"/>
    <dgm:cxn modelId="{2193EA2C-1570-4873-8427-F8A1101F0E4C}" type="presParOf" srcId="{DEFAC055-8014-4549-9616-AD4ACC70C3D1}" destId="{EE0F56EF-5405-49A3-B1B7-DF50835EB349}" srcOrd="1" destOrd="0" presId="urn:microsoft.com/office/officeart/2008/layout/VerticalCurvedList"/>
    <dgm:cxn modelId="{263C38E4-8E2C-4852-ADF3-3B5521B4363F}" type="presParOf" srcId="{DEFAC055-8014-4549-9616-AD4ACC70C3D1}" destId="{828FD80D-BD9C-4B5B-BFEB-560F97667159}" srcOrd="2" destOrd="0" presId="urn:microsoft.com/office/officeart/2008/layout/VerticalCurvedList"/>
    <dgm:cxn modelId="{65B385C7-514E-43B6-B48C-231A4A1A9170}" type="presParOf" srcId="{828FD80D-BD9C-4B5B-BFEB-560F97667159}" destId="{A119B620-9FA9-4651-B478-59BE99DB074B}" srcOrd="0" destOrd="0" presId="urn:microsoft.com/office/officeart/2008/layout/VerticalCurvedList"/>
    <dgm:cxn modelId="{7FF3AC88-07D6-425A-BB3A-C8456665C19E}" type="presParOf" srcId="{DEFAC055-8014-4549-9616-AD4ACC70C3D1}" destId="{546367CC-F5B5-45B9-BDF6-2527F114BEEB}" srcOrd="3" destOrd="0" presId="urn:microsoft.com/office/officeart/2008/layout/VerticalCurvedList"/>
    <dgm:cxn modelId="{C6821978-B7A5-46FD-BF6D-E39F655A8320}" type="presParOf" srcId="{DEFAC055-8014-4549-9616-AD4ACC70C3D1}" destId="{31625F82-F9AF-4A59-AFEB-6A8633AB9C81}" srcOrd="4" destOrd="0" presId="urn:microsoft.com/office/officeart/2008/layout/VerticalCurvedList"/>
    <dgm:cxn modelId="{BF6BD209-0C0A-4C22-BE10-E65107CB6F1D}" type="presParOf" srcId="{31625F82-F9AF-4A59-AFEB-6A8633AB9C81}" destId="{2009BA42-E4CC-4DCE-BBA8-32B4232DFE74}" srcOrd="0" destOrd="0" presId="urn:microsoft.com/office/officeart/2008/layout/VerticalCurvedList"/>
    <dgm:cxn modelId="{5BA3EA08-C9AF-495D-87B8-421F8B99026C}" type="presParOf" srcId="{DEFAC055-8014-4549-9616-AD4ACC70C3D1}" destId="{2E2B2E10-FBFC-4C3D-BDCB-A1C200C547FA}" srcOrd="5" destOrd="0" presId="urn:microsoft.com/office/officeart/2008/layout/VerticalCurvedList"/>
    <dgm:cxn modelId="{948B584C-3B02-430B-AC90-40BDB61ACE85}" type="presParOf" srcId="{DEFAC055-8014-4549-9616-AD4ACC70C3D1}" destId="{EB0B3AF3-6EF4-4E80-957C-CEAC15A715F7}" srcOrd="6" destOrd="0" presId="urn:microsoft.com/office/officeart/2008/layout/VerticalCurvedList"/>
    <dgm:cxn modelId="{77623CCB-E000-4E8C-984C-81140B73B60C}" type="presParOf" srcId="{EB0B3AF3-6EF4-4E80-957C-CEAC15A715F7}" destId="{C1D1EEDA-E910-4C3C-910D-A692EB873C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D19A1F-A8F1-4B29-BBE0-32DA2CB88C5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zh-HK"/>
        </a:p>
      </dgm:t>
    </dgm:pt>
    <dgm:pt modelId="{54460CD1-9FC1-4F70-8714-E8159278A691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Add</a:t>
          </a:r>
          <a:endParaRPr lang="en-US" altLang="zh-HK" sz="1600" b="0" dirty="0">
            <a:solidFill>
              <a:schemeClr val="bg1"/>
            </a:solidFill>
          </a:endParaRPr>
        </a:p>
      </dgm:t>
    </dgm:pt>
    <dgm:pt modelId="{17C7DA99-A345-43A4-8F06-32FEEBFC2811}" type="par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B20864A8-14CA-46CB-9995-DA469426430F}" type="sibTrans" cxnId="{E1DAE994-A3D3-422E-8A11-F45DB936F86F}">
      <dgm:prSet/>
      <dgm:spPr/>
      <dgm:t>
        <a:bodyPr/>
        <a:lstStyle/>
        <a:p>
          <a:endParaRPr lang="en-US" altLang="zh-HK"/>
        </a:p>
      </dgm:t>
    </dgm:pt>
    <dgm:pt modelId="{FDBF03F9-0265-490D-9F9E-DCC3F14F1E09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Edit</a:t>
          </a:r>
          <a:endParaRPr lang="en-US" altLang="zh-HK" sz="1600" b="0" dirty="0">
            <a:solidFill>
              <a:schemeClr val="bg1"/>
            </a:solidFill>
          </a:endParaRPr>
        </a:p>
      </dgm:t>
    </dgm:pt>
    <dgm:pt modelId="{EA860D29-1169-4DF6-A665-B7C83A4FFA96}" type="par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D054BE32-4FC4-4E51-AD5D-B7A135006BD4}" type="sibTrans" cxnId="{05520A2F-D280-4785-AFA9-EE33028AD97B}">
      <dgm:prSet/>
      <dgm:spPr/>
      <dgm:t>
        <a:bodyPr/>
        <a:lstStyle/>
        <a:p>
          <a:endParaRPr lang="en-US" altLang="zh-HK"/>
        </a:p>
      </dgm:t>
    </dgm:pt>
    <dgm:pt modelId="{AB5C5D92-D4BD-46AA-85EA-6CC510413460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Remove</a:t>
          </a:r>
        </a:p>
      </dgm:t>
    </dgm:pt>
    <dgm:pt modelId="{06DF4B69-5CDD-4AC0-8485-27B676140D0A}" type="par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87B8D407-3101-442D-A959-762A033A6ED7}" type="sibTrans" cxnId="{0F2E3B89-6B41-4533-8833-616AD049B3B8}">
      <dgm:prSet/>
      <dgm:spPr/>
      <dgm:t>
        <a:bodyPr/>
        <a:lstStyle/>
        <a:p>
          <a:endParaRPr lang="en-US" altLang="zh-HK"/>
        </a:p>
      </dgm:t>
    </dgm:pt>
    <dgm:pt modelId="{6B6E1E27-9BDE-4D0C-AE84-84AC8C6CB535}">
      <dgm:prSet phldrT="[Text]" custT="1"/>
      <dgm:spPr/>
      <dgm:t>
        <a:bodyPr/>
        <a:lstStyle/>
        <a:p>
          <a:r>
            <a:rPr lang="en-US" altLang="zh-HK" sz="1400" b="0" dirty="0">
              <a:solidFill>
                <a:schemeClr val="bg1"/>
              </a:solidFill>
            </a:rPr>
            <a:t>Allocate Actuators</a:t>
          </a:r>
        </a:p>
      </dgm:t>
    </dgm:pt>
    <dgm:pt modelId="{1DB01D10-3558-403B-A620-60A6049E1E74}" type="parTrans" cxnId="{701CC5F6-A32A-42AD-AC97-9786CD6251DB}">
      <dgm:prSet/>
      <dgm:spPr/>
      <dgm:t>
        <a:bodyPr/>
        <a:lstStyle/>
        <a:p>
          <a:endParaRPr lang="en-US" altLang="zh-HK"/>
        </a:p>
      </dgm:t>
    </dgm:pt>
    <dgm:pt modelId="{DD2A1E1A-0E6A-47B6-8E1F-7177CC8C42D9}" type="sibTrans" cxnId="{701CC5F6-A32A-42AD-AC97-9786CD6251DB}">
      <dgm:prSet/>
      <dgm:spPr/>
      <dgm:t>
        <a:bodyPr/>
        <a:lstStyle/>
        <a:p>
          <a:endParaRPr lang="en-US" altLang="zh-HK"/>
        </a:p>
      </dgm:t>
    </dgm:pt>
    <dgm:pt modelId="{9FE90345-EAF1-4E4C-873E-9EB5AD403AFF}" type="pres">
      <dgm:prSet presAssocID="{98D19A1F-A8F1-4B29-BBE0-32DA2CB88C59}" presName="Name0" presStyleCnt="0">
        <dgm:presLayoutVars>
          <dgm:chMax val="7"/>
          <dgm:chPref val="7"/>
          <dgm:dir/>
        </dgm:presLayoutVars>
      </dgm:prSet>
      <dgm:spPr/>
    </dgm:pt>
    <dgm:pt modelId="{DEFAC055-8014-4549-9616-AD4ACC70C3D1}" type="pres">
      <dgm:prSet presAssocID="{98D19A1F-A8F1-4B29-BBE0-32DA2CB88C59}" presName="Name1" presStyleCnt="0"/>
      <dgm:spPr/>
    </dgm:pt>
    <dgm:pt modelId="{408FBB38-167F-4F18-8FEA-A4124F8E6C63}" type="pres">
      <dgm:prSet presAssocID="{98D19A1F-A8F1-4B29-BBE0-32DA2CB88C59}" presName="cycle" presStyleCnt="0"/>
      <dgm:spPr/>
    </dgm:pt>
    <dgm:pt modelId="{DA8E654C-5618-4EDE-9BCD-53DF96FAD3E8}" type="pres">
      <dgm:prSet presAssocID="{98D19A1F-A8F1-4B29-BBE0-32DA2CB88C59}" presName="srcNode" presStyleLbl="node1" presStyleIdx="0" presStyleCnt="4"/>
      <dgm:spPr/>
    </dgm:pt>
    <dgm:pt modelId="{1EED7987-2360-4F5C-8044-04A1FD31FA2C}" type="pres">
      <dgm:prSet presAssocID="{98D19A1F-A8F1-4B29-BBE0-32DA2CB88C59}" presName="conn" presStyleLbl="parChTrans1D2" presStyleIdx="0" presStyleCnt="1"/>
      <dgm:spPr/>
    </dgm:pt>
    <dgm:pt modelId="{E70F188F-9504-41B8-98B0-B0E716378071}" type="pres">
      <dgm:prSet presAssocID="{98D19A1F-A8F1-4B29-BBE0-32DA2CB88C59}" presName="extraNode" presStyleLbl="node1" presStyleIdx="0" presStyleCnt="4"/>
      <dgm:spPr/>
    </dgm:pt>
    <dgm:pt modelId="{DAA7DF59-94AA-4482-A303-D4A8ABC8D1F2}" type="pres">
      <dgm:prSet presAssocID="{98D19A1F-A8F1-4B29-BBE0-32DA2CB88C59}" presName="dstNode" presStyleLbl="node1" presStyleIdx="0" presStyleCnt="4"/>
      <dgm:spPr/>
    </dgm:pt>
    <dgm:pt modelId="{EE0F56EF-5405-49A3-B1B7-DF50835EB349}" type="pres">
      <dgm:prSet presAssocID="{54460CD1-9FC1-4F70-8714-E8159278A691}" presName="text_1" presStyleLbl="node1" presStyleIdx="0" presStyleCnt="4">
        <dgm:presLayoutVars>
          <dgm:bulletEnabled val="1"/>
        </dgm:presLayoutVars>
      </dgm:prSet>
      <dgm:spPr/>
    </dgm:pt>
    <dgm:pt modelId="{828FD80D-BD9C-4B5B-BFEB-560F97667159}" type="pres">
      <dgm:prSet presAssocID="{54460CD1-9FC1-4F70-8714-E8159278A691}" presName="accent_1" presStyleCnt="0"/>
      <dgm:spPr/>
    </dgm:pt>
    <dgm:pt modelId="{A119B620-9FA9-4651-B478-59BE99DB074B}" type="pres">
      <dgm:prSet presAssocID="{54460CD1-9FC1-4F70-8714-E8159278A691}" presName="accentRepeatNode" presStyleLbl="solidFgAcc1" presStyleIdx="0" presStyleCnt="4"/>
      <dgm:spPr/>
    </dgm:pt>
    <dgm:pt modelId="{546367CC-F5B5-45B9-BDF6-2527F114BEEB}" type="pres">
      <dgm:prSet presAssocID="{FDBF03F9-0265-490D-9F9E-DCC3F14F1E09}" presName="text_2" presStyleLbl="node1" presStyleIdx="1" presStyleCnt="4">
        <dgm:presLayoutVars>
          <dgm:bulletEnabled val="1"/>
        </dgm:presLayoutVars>
      </dgm:prSet>
      <dgm:spPr/>
    </dgm:pt>
    <dgm:pt modelId="{31625F82-F9AF-4A59-AFEB-6A8633AB9C81}" type="pres">
      <dgm:prSet presAssocID="{FDBF03F9-0265-490D-9F9E-DCC3F14F1E09}" presName="accent_2" presStyleCnt="0"/>
      <dgm:spPr/>
    </dgm:pt>
    <dgm:pt modelId="{2009BA42-E4CC-4DCE-BBA8-32B4232DFE74}" type="pres">
      <dgm:prSet presAssocID="{FDBF03F9-0265-490D-9F9E-DCC3F14F1E09}" presName="accentRepeatNode" presStyleLbl="solidFgAcc1" presStyleIdx="1" presStyleCnt="4"/>
      <dgm:spPr/>
    </dgm:pt>
    <dgm:pt modelId="{2E2B2E10-FBFC-4C3D-BDCB-A1C200C547FA}" type="pres">
      <dgm:prSet presAssocID="{AB5C5D92-D4BD-46AA-85EA-6CC510413460}" presName="text_3" presStyleLbl="node1" presStyleIdx="2" presStyleCnt="4">
        <dgm:presLayoutVars>
          <dgm:bulletEnabled val="1"/>
        </dgm:presLayoutVars>
      </dgm:prSet>
      <dgm:spPr/>
    </dgm:pt>
    <dgm:pt modelId="{EB0B3AF3-6EF4-4E80-957C-CEAC15A715F7}" type="pres">
      <dgm:prSet presAssocID="{AB5C5D92-D4BD-46AA-85EA-6CC510413460}" presName="accent_3" presStyleCnt="0"/>
      <dgm:spPr/>
    </dgm:pt>
    <dgm:pt modelId="{C1D1EEDA-E910-4C3C-910D-A692EB873C05}" type="pres">
      <dgm:prSet presAssocID="{AB5C5D92-D4BD-46AA-85EA-6CC510413460}" presName="accentRepeatNode" presStyleLbl="solidFgAcc1" presStyleIdx="2" presStyleCnt="4"/>
      <dgm:spPr/>
    </dgm:pt>
    <dgm:pt modelId="{E13A0720-1A18-4448-9A78-11EFF18FFACD}" type="pres">
      <dgm:prSet presAssocID="{6B6E1E27-9BDE-4D0C-AE84-84AC8C6CB535}" presName="text_4" presStyleLbl="node1" presStyleIdx="3" presStyleCnt="4">
        <dgm:presLayoutVars>
          <dgm:bulletEnabled val="1"/>
        </dgm:presLayoutVars>
      </dgm:prSet>
      <dgm:spPr/>
    </dgm:pt>
    <dgm:pt modelId="{49E64255-CFD9-46F2-9E8E-45F02F8D8746}" type="pres">
      <dgm:prSet presAssocID="{6B6E1E27-9BDE-4D0C-AE84-84AC8C6CB535}" presName="accent_4" presStyleCnt="0"/>
      <dgm:spPr/>
    </dgm:pt>
    <dgm:pt modelId="{876D4421-73E4-41D8-8F3A-AD7AF14995E4}" type="pres">
      <dgm:prSet presAssocID="{6B6E1E27-9BDE-4D0C-AE84-84AC8C6CB535}" presName="accentRepeatNode" presStyleLbl="solidFgAcc1" presStyleIdx="3" presStyleCnt="4"/>
      <dgm:spPr/>
    </dgm:pt>
  </dgm:ptLst>
  <dgm:cxnLst>
    <dgm:cxn modelId="{B2AEA600-53C8-4A54-BA3B-77650D4CE485}" type="presOf" srcId="{B20864A8-14CA-46CB-9995-DA469426430F}" destId="{1EED7987-2360-4F5C-8044-04A1FD31FA2C}" srcOrd="0" destOrd="0" presId="urn:microsoft.com/office/officeart/2008/layout/VerticalCurvedList"/>
    <dgm:cxn modelId="{05520A2F-D280-4785-AFA9-EE33028AD97B}" srcId="{98D19A1F-A8F1-4B29-BBE0-32DA2CB88C59}" destId="{FDBF03F9-0265-490D-9F9E-DCC3F14F1E09}" srcOrd="1" destOrd="0" parTransId="{EA860D29-1169-4DF6-A665-B7C83A4FFA96}" sibTransId="{D054BE32-4FC4-4E51-AD5D-B7A135006BD4}"/>
    <dgm:cxn modelId="{519DEE6D-6E3E-438A-B0C3-879BC158B7E7}" type="presOf" srcId="{AB5C5D92-D4BD-46AA-85EA-6CC510413460}" destId="{2E2B2E10-FBFC-4C3D-BDCB-A1C200C547FA}" srcOrd="0" destOrd="0" presId="urn:microsoft.com/office/officeart/2008/layout/VerticalCurvedList"/>
    <dgm:cxn modelId="{0F2E3B89-6B41-4533-8833-616AD049B3B8}" srcId="{98D19A1F-A8F1-4B29-BBE0-32DA2CB88C59}" destId="{AB5C5D92-D4BD-46AA-85EA-6CC510413460}" srcOrd="2" destOrd="0" parTransId="{06DF4B69-5CDD-4AC0-8485-27B676140D0A}" sibTransId="{87B8D407-3101-442D-A959-762A033A6ED7}"/>
    <dgm:cxn modelId="{E1DAE994-A3D3-422E-8A11-F45DB936F86F}" srcId="{98D19A1F-A8F1-4B29-BBE0-32DA2CB88C59}" destId="{54460CD1-9FC1-4F70-8714-E8159278A691}" srcOrd="0" destOrd="0" parTransId="{17C7DA99-A345-43A4-8F06-32FEEBFC2811}" sibTransId="{B20864A8-14CA-46CB-9995-DA469426430F}"/>
    <dgm:cxn modelId="{4D56629B-05D3-4A5E-B1D7-0183343ACB3D}" type="presOf" srcId="{6B6E1E27-9BDE-4D0C-AE84-84AC8C6CB535}" destId="{E13A0720-1A18-4448-9A78-11EFF18FFACD}" srcOrd="0" destOrd="0" presId="urn:microsoft.com/office/officeart/2008/layout/VerticalCurvedList"/>
    <dgm:cxn modelId="{67F296A6-A770-496A-950D-310D41E988C8}" type="presOf" srcId="{FDBF03F9-0265-490D-9F9E-DCC3F14F1E09}" destId="{546367CC-F5B5-45B9-BDF6-2527F114BEEB}" srcOrd="0" destOrd="0" presId="urn:microsoft.com/office/officeart/2008/layout/VerticalCurvedList"/>
    <dgm:cxn modelId="{7C4719C7-506D-4D55-A3B9-E98B2728A674}" type="presOf" srcId="{54460CD1-9FC1-4F70-8714-E8159278A691}" destId="{EE0F56EF-5405-49A3-B1B7-DF50835EB349}" srcOrd="0" destOrd="0" presId="urn:microsoft.com/office/officeart/2008/layout/VerticalCurvedList"/>
    <dgm:cxn modelId="{A90223CF-FFE6-46F9-ADDE-6DB28B25D1B0}" type="presOf" srcId="{98D19A1F-A8F1-4B29-BBE0-32DA2CB88C59}" destId="{9FE90345-EAF1-4E4C-873E-9EB5AD403AFF}" srcOrd="0" destOrd="0" presId="urn:microsoft.com/office/officeart/2008/layout/VerticalCurvedList"/>
    <dgm:cxn modelId="{701CC5F6-A32A-42AD-AC97-9786CD6251DB}" srcId="{98D19A1F-A8F1-4B29-BBE0-32DA2CB88C59}" destId="{6B6E1E27-9BDE-4D0C-AE84-84AC8C6CB535}" srcOrd="3" destOrd="0" parTransId="{1DB01D10-3558-403B-A620-60A6049E1E74}" sibTransId="{DD2A1E1A-0E6A-47B6-8E1F-7177CC8C42D9}"/>
    <dgm:cxn modelId="{FD3981E9-59B9-41D2-A565-5C982E38A09E}" type="presParOf" srcId="{9FE90345-EAF1-4E4C-873E-9EB5AD403AFF}" destId="{DEFAC055-8014-4549-9616-AD4ACC70C3D1}" srcOrd="0" destOrd="0" presId="urn:microsoft.com/office/officeart/2008/layout/VerticalCurvedList"/>
    <dgm:cxn modelId="{593A9794-6CF9-4961-A676-E03440000B63}" type="presParOf" srcId="{DEFAC055-8014-4549-9616-AD4ACC70C3D1}" destId="{408FBB38-167F-4F18-8FEA-A4124F8E6C63}" srcOrd="0" destOrd="0" presId="urn:microsoft.com/office/officeart/2008/layout/VerticalCurvedList"/>
    <dgm:cxn modelId="{5C91D194-7E39-44BC-A575-EAA3EE10C854}" type="presParOf" srcId="{408FBB38-167F-4F18-8FEA-A4124F8E6C63}" destId="{DA8E654C-5618-4EDE-9BCD-53DF96FAD3E8}" srcOrd="0" destOrd="0" presId="urn:microsoft.com/office/officeart/2008/layout/VerticalCurvedList"/>
    <dgm:cxn modelId="{B8FC1982-4F95-4C09-9912-BDF22DC602C2}" type="presParOf" srcId="{408FBB38-167F-4F18-8FEA-A4124F8E6C63}" destId="{1EED7987-2360-4F5C-8044-04A1FD31FA2C}" srcOrd="1" destOrd="0" presId="urn:microsoft.com/office/officeart/2008/layout/VerticalCurvedList"/>
    <dgm:cxn modelId="{D1DB1D2B-2769-4597-B58A-9616EEB10DB1}" type="presParOf" srcId="{408FBB38-167F-4F18-8FEA-A4124F8E6C63}" destId="{E70F188F-9504-41B8-98B0-B0E716378071}" srcOrd="2" destOrd="0" presId="urn:microsoft.com/office/officeart/2008/layout/VerticalCurvedList"/>
    <dgm:cxn modelId="{8BFA6E87-39E5-437B-B65F-4838F5008A35}" type="presParOf" srcId="{408FBB38-167F-4F18-8FEA-A4124F8E6C63}" destId="{DAA7DF59-94AA-4482-A303-D4A8ABC8D1F2}" srcOrd="3" destOrd="0" presId="urn:microsoft.com/office/officeart/2008/layout/VerticalCurvedList"/>
    <dgm:cxn modelId="{2193EA2C-1570-4873-8427-F8A1101F0E4C}" type="presParOf" srcId="{DEFAC055-8014-4549-9616-AD4ACC70C3D1}" destId="{EE0F56EF-5405-49A3-B1B7-DF50835EB349}" srcOrd="1" destOrd="0" presId="urn:microsoft.com/office/officeart/2008/layout/VerticalCurvedList"/>
    <dgm:cxn modelId="{263C38E4-8E2C-4852-ADF3-3B5521B4363F}" type="presParOf" srcId="{DEFAC055-8014-4549-9616-AD4ACC70C3D1}" destId="{828FD80D-BD9C-4B5B-BFEB-560F97667159}" srcOrd="2" destOrd="0" presId="urn:microsoft.com/office/officeart/2008/layout/VerticalCurvedList"/>
    <dgm:cxn modelId="{65B385C7-514E-43B6-B48C-231A4A1A9170}" type="presParOf" srcId="{828FD80D-BD9C-4B5B-BFEB-560F97667159}" destId="{A119B620-9FA9-4651-B478-59BE99DB074B}" srcOrd="0" destOrd="0" presId="urn:microsoft.com/office/officeart/2008/layout/VerticalCurvedList"/>
    <dgm:cxn modelId="{7FF3AC88-07D6-425A-BB3A-C8456665C19E}" type="presParOf" srcId="{DEFAC055-8014-4549-9616-AD4ACC70C3D1}" destId="{546367CC-F5B5-45B9-BDF6-2527F114BEEB}" srcOrd="3" destOrd="0" presId="urn:microsoft.com/office/officeart/2008/layout/VerticalCurvedList"/>
    <dgm:cxn modelId="{C6821978-B7A5-46FD-BF6D-E39F655A8320}" type="presParOf" srcId="{DEFAC055-8014-4549-9616-AD4ACC70C3D1}" destId="{31625F82-F9AF-4A59-AFEB-6A8633AB9C81}" srcOrd="4" destOrd="0" presId="urn:microsoft.com/office/officeart/2008/layout/VerticalCurvedList"/>
    <dgm:cxn modelId="{BF6BD209-0C0A-4C22-BE10-E65107CB6F1D}" type="presParOf" srcId="{31625F82-F9AF-4A59-AFEB-6A8633AB9C81}" destId="{2009BA42-E4CC-4DCE-BBA8-32B4232DFE74}" srcOrd="0" destOrd="0" presId="urn:microsoft.com/office/officeart/2008/layout/VerticalCurvedList"/>
    <dgm:cxn modelId="{5BA3EA08-C9AF-495D-87B8-421F8B99026C}" type="presParOf" srcId="{DEFAC055-8014-4549-9616-AD4ACC70C3D1}" destId="{2E2B2E10-FBFC-4C3D-BDCB-A1C200C547FA}" srcOrd="5" destOrd="0" presId="urn:microsoft.com/office/officeart/2008/layout/VerticalCurvedList"/>
    <dgm:cxn modelId="{948B584C-3B02-430B-AC90-40BDB61ACE85}" type="presParOf" srcId="{DEFAC055-8014-4549-9616-AD4ACC70C3D1}" destId="{EB0B3AF3-6EF4-4E80-957C-CEAC15A715F7}" srcOrd="6" destOrd="0" presId="urn:microsoft.com/office/officeart/2008/layout/VerticalCurvedList"/>
    <dgm:cxn modelId="{77623CCB-E000-4E8C-984C-81140B73B60C}" type="presParOf" srcId="{EB0B3AF3-6EF4-4E80-957C-CEAC15A715F7}" destId="{C1D1EEDA-E910-4C3C-910D-A692EB873C05}" srcOrd="0" destOrd="0" presId="urn:microsoft.com/office/officeart/2008/layout/VerticalCurvedList"/>
    <dgm:cxn modelId="{283804DF-F687-4349-8D9E-CBAAFE185930}" type="presParOf" srcId="{DEFAC055-8014-4549-9616-AD4ACC70C3D1}" destId="{E13A0720-1A18-4448-9A78-11EFF18FFACD}" srcOrd="7" destOrd="0" presId="urn:microsoft.com/office/officeart/2008/layout/VerticalCurvedList"/>
    <dgm:cxn modelId="{C2566E4F-719F-4A04-9460-3079E5F06542}" type="presParOf" srcId="{DEFAC055-8014-4549-9616-AD4ACC70C3D1}" destId="{49E64255-CFD9-46F2-9E8E-45F02F8D8746}" srcOrd="8" destOrd="0" presId="urn:microsoft.com/office/officeart/2008/layout/VerticalCurvedList"/>
    <dgm:cxn modelId="{07931F31-D01B-4FA2-BDCB-5BAA328E24B9}" type="presParOf" srcId="{49E64255-CFD9-46F2-9E8E-45F02F8D8746}" destId="{876D4421-73E4-41D8-8F3A-AD7AF14995E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D7987-2360-4F5C-8044-04A1FD31FA2C}">
      <dsp:nvSpPr>
        <dsp:cNvPr id="0" name=""/>
        <dsp:cNvSpPr/>
      </dsp:nvSpPr>
      <dsp:spPr>
        <a:xfrm>
          <a:off x="-2336692" y="-361186"/>
          <a:ext cx="2790898" cy="2790898"/>
        </a:xfrm>
        <a:prstGeom prst="blockArc">
          <a:avLst>
            <a:gd name="adj1" fmla="val 18900000"/>
            <a:gd name="adj2" fmla="val 2700000"/>
            <a:gd name="adj3" fmla="val 7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F56EF-5405-49A3-B1B7-DF50835EB349}">
      <dsp:nvSpPr>
        <dsp:cNvPr id="0" name=""/>
        <dsp:cNvSpPr/>
      </dsp:nvSpPr>
      <dsp:spPr>
        <a:xfrm>
          <a:off x="238618" y="159028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1" kern="1200" dirty="0">
              <a:solidFill>
                <a:srgbClr val="FFC000"/>
              </a:solidFill>
            </a:rPr>
            <a:t>Mode</a:t>
          </a:r>
          <a:endParaRPr lang="en-US" altLang="zh-HK" sz="1600" b="1" kern="1200" dirty="0">
            <a:solidFill>
              <a:srgbClr val="FFC000"/>
            </a:solidFill>
          </a:endParaRPr>
        </a:p>
      </dsp:txBody>
      <dsp:txXfrm>
        <a:off x="238618" y="159028"/>
        <a:ext cx="2840499" cy="318222"/>
      </dsp:txXfrm>
    </dsp:sp>
    <dsp:sp modelId="{A119B620-9FA9-4651-B478-59BE99DB074B}">
      <dsp:nvSpPr>
        <dsp:cNvPr id="0" name=""/>
        <dsp:cNvSpPr/>
      </dsp:nvSpPr>
      <dsp:spPr>
        <a:xfrm>
          <a:off x="39730" y="119250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367CC-F5B5-45B9-BDF6-2527F114BEEB}">
      <dsp:nvSpPr>
        <dsp:cNvPr id="0" name=""/>
        <dsp:cNvSpPr/>
      </dsp:nvSpPr>
      <dsp:spPr>
        <a:xfrm>
          <a:off x="421062" y="636444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1" kern="1200" dirty="0">
              <a:solidFill>
                <a:srgbClr val="FFC000"/>
              </a:solidFill>
            </a:rPr>
            <a:t>Time Range</a:t>
          </a:r>
        </a:p>
      </dsp:txBody>
      <dsp:txXfrm>
        <a:off x="421062" y="636444"/>
        <a:ext cx="2658055" cy="318222"/>
      </dsp:txXfrm>
    </dsp:sp>
    <dsp:sp modelId="{2009BA42-E4CC-4DCE-BBA8-32B4232DFE74}">
      <dsp:nvSpPr>
        <dsp:cNvPr id="0" name=""/>
        <dsp:cNvSpPr/>
      </dsp:nvSpPr>
      <dsp:spPr>
        <a:xfrm>
          <a:off x="222174" y="596666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B2E10-FBFC-4C3D-BDCB-A1C200C547FA}">
      <dsp:nvSpPr>
        <dsp:cNvPr id="0" name=""/>
        <dsp:cNvSpPr/>
      </dsp:nvSpPr>
      <dsp:spPr>
        <a:xfrm>
          <a:off x="421062" y="1113859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kern="1200" dirty="0"/>
            <a:t>Sensor</a:t>
          </a:r>
          <a:endParaRPr lang="en-US" altLang="zh-HK" sz="1600" kern="1200" dirty="0"/>
        </a:p>
      </dsp:txBody>
      <dsp:txXfrm>
        <a:off x="421062" y="1113859"/>
        <a:ext cx="2658055" cy="318222"/>
      </dsp:txXfrm>
    </dsp:sp>
    <dsp:sp modelId="{C1D1EEDA-E910-4C3C-910D-A692EB873C05}">
      <dsp:nvSpPr>
        <dsp:cNvPr id="0" name=""/>
        <dsp:cNvSpPr/>
      </dsp:nvSpPr>
      <dsp:spPr>
        <a:xfrm>
          <a:off x="222174" y="1074082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F5CEE-C92D-4574-8002-42FBE48D064C}">
      <dsp:nvSpPr>
        <dsp:cNvPr id="0" name=""/>
        <dsp:cNvSpPr/>
      </dsp:nvSpPr>
      <dsp:spPr>
        <a:xfrm>
          <a:off x="238618" y="1591275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kern="1200" dirty="0"/>
            <a:t>Policy</a:t>
          </a:r>
          <a:endParaRPr lang="en-US" altLang="zh-HK" sz="1600" kern="1200" dirty="0"/>
        </a:p>
      </dsp:txBody>
      <dsp:txXfrm>
        <a:off x="238618" y="1591275"/>
        <a:ext cx="2840499" cy="318222"/>
      </dsp:txXfrm>
    </dsp:sp>
    <dsp:sp modelId="{4C7A434A-AD02-4AE4-9AD3-98DD2A81CB7A}">
      <dsp:nvSpPr>
        <dsp:cNvPr id="0" name=""/>
        <dsp:cNvSpPr/>
      </dsp:nvSpPr>
      <dsp:spPr>
        <a:xfrm>
          <a:off x="39730" y="1551497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D7987-2360-4F5C-8044-04A1FD31FA2C}">
      <dsp:nvSpPr>
        <dsp:cNvPr id="0" name=""/>
        <dsp:cNvSpPr/>
      </dsp:nvSpPr>
      <dsp:spPr>
        <a:xfrm>
          <a:off x="-2336692" y="-361186"/>
          <a:ext cx="2790898" cy="2790898"/>
        </a:xfrm>
        <a:prstGeom prst="blockArc">
          <a:avLst>
            <a:gd name="adj1" fmla="val 18900000"/>
            <a:gd name="adj2" fmla="val 2700000"/>
            <a:gd name="adj3" fmla="val 7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F56EF-5405-49A3-B1B7-DF50835EB349}">
      <dsp:nvSpPr>
        <dsp:cNvPr id="0" name=""/>
        <dsp:cNvSpPr/>
      </dsp:nvSpPr>
      <dsp:spPr>
        <a:xfrm>
          <a:off x="238618" y="159028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Mode</a:t>
          </a:r>
          <a:endParaRPr lang="en-US" altLang="zh-HK" sz="1600" b="0" kern="1200" dirty="0">
            <a:solidFill>
              <a:schemeClr val="bg1"/>
            </a:solidFill>
          </a:endParaRPr>
        </a:p>
      </dsp:txBody>
      <dsp:txXfrm>
        <a:off x="238618" y="159028"/>
        <a:ext cx="2840499" cy="318222"/>
      </dsp:txXfrm>
    </dsp:sp>
    <dsp:sp modelId="{A119B620-9FA9-4651-B478-59BE99DB074B}">
      <dsp:nvSpPr>
        <dsp:cNvPr id="0" name=""/>
        <dsp:cNvSpPr/>
      </dsp:nvSpPr>
      <dsp:spPr>
        <a:xfrm>
          <a:off x="39730" y="119250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367CC-F5B5-45B9-BDF6-2527F114BEEB}">
      <dsp:nvSpPr>
        <dsp:cNvPr id="0" name=""/>
        <dsp:cNvSpPr/>
      </dsp:nvSpPr>
      <dsp:spPr>
        <a:xfrm>
          <a:off x="421062" y="636444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Time Range</a:t>
          </a:r>
        </a:p>
      </dsp:txBody>
      <dsp:txXfrm>
        <a:off x="421062" y="636444"/>
        <a:ext cx="2658055" cy="318222"/>
      </dsp:txXfrm>
    </dsp:sp>
    <dsp:sp modelId="{2009BA42-E4CC-4DCE-BBA8-32B4232DFE74}">
      <dsp:nvSpPr>
        <dsp:cNvPr id="0" name=""/>
        <dsp:cNvSpPr/>
      </dsp:nvSpPr>
      <dsp:spPr>
        <a:xfrm>
          <a:off x="222174" y="596666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B2E10-FBFC-4C3D-BDCB-A1C200C547FA}">
      <dsp:nvSpPr>
        <dsp:cNvPr id="0" name=""/>
        <dsp:cNvSpPr/>
      </dsp:nvSpPr>
      <dsp:spPr>
        <a:xfrm>
          <a:off x="421062" y="1113859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1" kern="1200" dirty="0">
              <a:solidFill>
                <a:srgbClr val="FFC000"/>
              </a:solidFill>
            </a:rPr>
            <a:t>Sensor</a:t>
          </a:r>
        </a:p>
      </dsp:txBody>
      <dsp:txXfrm>
        <a:off x="421062" y="1113859"/>
        <a:ext cx="2658055" cy="318222"/>
      </dsp:txXfrm>
    </dsp:sp>
    <dsp:sp modelId="{C1D1EEDA-E910-4C3C-910D-A692EB873C05}">
      <dsp:nvSpPr>
        <dsp:cNvPr id="0" name=""/>
        <dsp:cNvSpPr/>
      </dsp:nvSpPr>
      <dsp:spPr>
        <a:xfrm>
          <a:off x="222174" y="1074082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F5CEE-C92D-4574-8002-42FBE48D064C}">
      <dsp:nvSpPr>
        <dsp:cNvPr id="0" name=""/>
        <dsp:cNvSpPr/>
      </dsp:nvSpPr>
      <dsp:spPr>
        <a:xfrm>
          <a:off x="238618" y="1591275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1" kern="1200" dirty="0">
              <a:solidFill>
                <a:srgbClr val="FFC000"/>
              </a:solidFill>
            </a:rPr>
            <a:t>Policy</a:t>
          </a:r>
        </a:p>
      </dsp:txBody>
      <dsp:txXfrm>
        <a:off x="238618" y="1591275"/>
        <a:ext cx="2840499" cy="318222"/>
      </dsp:txXfrm>
    </dsp:sp>
    <dsp:sp modelId="{4C7A434A-AD02-4AE4-9AD3-98DD2A81CB7A}">
      <dsp:nvSpPr>
        <dsp:cNvPr id="0" name=""/>
        <dsp:cNvSpPr/>
      </dsp:nvSpPr>
      <dsp:spPr>
        <a:xfrm>
          <a:off x="39730" y="1551497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D7987-2360-4F5C-8044-04A1FD31FA2C}">
      <dsp:nvSpPr>
        <dsp:cNvPr id="0" name=""/>
        <dsp:cNvSpPr/>
      </dsp:nvSpPr>
      <dsp:spPr>
        <a:xfrm>
          <a:off x="-2336692" y="-361186"/>
          <a:ext cx="2790898" cy="2790898"/>
        </a:xfrm>
        <a:prstGeom prst="blockArc">
          <a:avLst>
            <a:gd name="adj1" fmla="val 18900000"/>
            <a:gd name="adj2" fmla="val 2700000"/>
            <a:gd name="adj3" fmla="val 7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F56EF-5405-49A3-B1B7-DF50835EB349}">
      <dsp:nvSpPr>
        <dsp:cNvPr id="0" name=""/>
        <dsp:cNvSpPr/>
      </dsp:nvSpPr>
      <dsp:spPr>
        <a:xfrm>
          <a:off x="291986" y="206852"/>
          <a:ext cx="2787131" cy="41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0" kern="1200" dirty="0">
              <a:solidFill>
                <a:schemeClr val="bg1"/>
              </a:solidFill>
            </a:rPr>
            <a:t>Add</a:t>
          </a:r>
        </a:p>
      </dsp:txBody>
      <dsp:txXfrm>
        <a:off x="291986" y="206852"/>
        <a:ext cx="2787131" cy="413705"/>
      </dsp:txXfrm>
    </dsp:sp>
    <dsp:sp modelId="{A119B620-9FA9-4651-B478-59BE99DB074B}">
      <dsp:nvSpPr>
        <dsp:cNvPr id="0" name=""/>
        <dsp:cNvSpPr/>
      </dsp:nvSpPr>
      <dsp:spPr>
        <a:xfrm>
          <a:off x="56927" y="178645"/>
          <a:ext cx="470119" cy="470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367CC-F5B5-45B9-BDF6-2527F114BEEB}">
      <dsp:nvSpPr>
        <dsp:cNvPr id="0" name=""/>
        <dsp:cNvSpPr/>
      </dsp:nvSpPr>
      <dsp:spPr>
        <a:xfrm>
          <a:off x="442368" y="827410"/>
          <a:ext cx="2636750" cy="41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0" kern="1200" dirty="0">
              <a:solidFill>
                <a:schemeClr val="bg1"/>
              </a:solidFill>
            </a:rPr>
            <a:t>Edit</a:t>
          </a:r>
        </a:p>
      </dsp:txBody>
      <dsp:txXfrm>
        <a:off x="442368" y="827410"/>
        <a:ext cx="2636750" cy="413705"/>
      </dsp:txXfrm>
    </dsp:sp>
    <dsp:sp modelId="{2009BA42-E4CC-4DCE-BBA8-32B4232DFE74}">
      <dsp:nvSpPr>
        <dsp:cNvPr id="0" name=""/>
        <dsp:cNvSpPr/>
      </dsp:nvSpPr>
      <dsp:spPr>
        <a:xfrm>
          <a:off x="207309" y="799203"/>
          <a:ext cx="470119" cy="470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B2E10-FBFC-4C3D-BDCB-A1C200C547FA}">
      <dsp:nvSpPr>
        <dsp:cNvPr id="0" name=""/>
        <dsp:cNvSpPr/>
      </dsp:nvSpPr>
      <dsp:spPr>
        <a:xfrm>
          <a:off x="291986" y="1447968"/>
          <a:ext cx="2787131" cy="4137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37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600" b="0" kern="1200" dirty="0">
              <a:solidFill>
                <a:schemeClr val="bg1"/>
              </a:solidFill>
            </a:rPr>
            <a:t>Remove</a:t>
          </a:r>
        </a:p>
      </dsp:txBody>
      <dsp:txXfrm>
        <a:off x="291986" y="1447968"/>
        <a:ext cx="2787131" cy="413705"/>
      </dsp:txXfrm>
    </dsp:sp>
    <dsp:sp modelId="{C1D1EEDA-E910-4C3C-910D-A692EB873C05}">
      <dsp:nvSpPr>
        <dsp:cNvPr id="0" name=""/>
        <dsp:cNvSpPr/>
      </dsp:nvSpPr>
      <dsp:spPr>
        <a:xfrm>
          <a:off x="56927" y="1419761"/>
          <a:ext cx="470119" cy="470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D7987-2360-4F5C-8044-04A1FD31FA2C}">
      <dsp:nvSpPr>
        <dsp:cNvPr id="0" name=""/>
        <dsp:cNvSpPr/>
      </dsp:nvSpPr>
      <dsp:spPr>
        <a:xfrm>
          <a:off x="-2336692" y="-361186"/>
          <a:ext cx="2790898" cy="2790898"/>
        </a:xfrm>
        <a:prstGeom prst="blockArc">
          <a:avLst>
            <a:gd name="adj1" fmla="val 18900000"/>
            <a:gd name="adj2" fmla="val 2700000"/>
            <a:gd name="adj3" fmla="val 774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F56EF-5405-49A3-B1B7-DF50835EB349}">
      <dsp:nvSpPr>
        <dsp:cNvPr id="0" name=""/>
        <dsp:cNvSpPr/>
      </dsp:nvSpPr>
      <dsp:spPr>
        <a:xfrm>
          <a:off x="238618" y="159028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Add</a:t>
          </a:r>
          <a:endParaRPr lang="en-US" altLang="zh-HK" sz="1600" b="0" kern="1200" dirty="0">
            <a:solidFill>
              <a:schemeClr val="bg1"/>
            </a:solidFill>
          </a:endParaRPr>
        </a:p>
      </dsp:txBody>
      <dsp:txXfrm>
        <a:off x="238618" y="159028"/>
        <a:ext cx="2840499" cy="318222"/>
      </dsp:txXfrm>
    </dsp:sp>
    <dsp:sp modelId="{A119B620-9FA9-4651-B478-59BE99DB074B}">
      <dsp:nvSpPr>
        <dsp:cNvPr id="0" name=""/>
        <dsp:cNvSpPr/>
      </dsp:nvSpPr>
      <dsp:spPr>
        <a:xfrm>
          <a:off x="39730" y="119250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367CC-F5B5-45B9-BDF6-2527F114BEEB}">
      <dsp:nvSpPr>
        <dsp:cNvPr id="0" name=""/>
        <dsp:cNvSpPr/>
      </dsp:nvSpPr>
      <dsp:spPr>
        <a:xfrm>
          <a:off x="421062" y="636444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Edit</a:t>
          </a:r>
          <a:endParaRPr lang="en-US" altLang="zh-HK" sz="1600" b="0" kern="1200" dirty="0">
            <a:solidFill>
              <a:schemeClr val="bg1"/>
            </a:solidFill>
          </a:endParaRPr>
        </a:p>
      </dsp:txBody>
      <dsp:txXfrm>
        <a:off x="421062" y="636444"/>
        <a:ext cx="2658055" cy="318222"/>
      </dsp:txXfrm>
    </dsp:sp>
    <dsp:sp modelId="{2009BA42-E4CC-4DCE-BBA8-32B4232DFE74}">
      <dsp:nvSpPr>
        <dsp:cNvPr id="0" name=""/>
        <dsp:cNvSpPr/>
      </dsp:nvSpPr>
      <dsp:spPr>
        <a:xfrm>
          <a:off x="222174" y="596666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2B2E10-FBFC-4C3D-BDCB-A1C200C547FA}">
      <dsp:nvSpPr>
        <dsp:cNvPr id="0" name=""/>
        <dsp:cNvSpPr/>
      </dsp:nvSpPr>
      <dsp:spPr>
        <a:xfrm>
          <a:off x="421062" y="1113859"/>
          <a:ext cx="2658055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Remove</a:t>
          </a:r>
        </a:p>
      </dsp:txBody>
      <dsp:txXfrm>
        <a:off x="421062" y="1113859"/>
        <a:ext cx="2658055" cy="318222"/>
      </dsp:txXfrm>
    </dsp:sp>
    <dsp:sp modelId="{C1D1EEDA-E910-4C3C-910D-A692EB873C05}">
      <dsp:nvSpPr>
        <dsp:cNvPr id="0" name=""/>
        <dsp:cNvSpPr/>
      </dsp:nvSpPr>
      <dsp:spPr>
        <a:xfrm>
          <a:off x="222174" y="1074082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A0720-1A18-4448-9A78-11EFF18FFACD}">
      <dsp:nvSpPr>
        <dsp:cNvPr id="0" name=""/>
        <dsp:cNvSpPr/>
      </dsp:nvSpPr>
      <dsp:spPr>
        <a:xfrm>
          <a:off x="238618" y="1591275"/>
          <a:ext cx="2840499" cy="3182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2589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HK" sz="1400" b="0" kern="1200" dirty="0">
              <a:solidFill>
                <a:schemeClr val="bg1"/>
              </a:solidFill>
            </a:rPr>
            <a:t>Allocate Actuators</a:t>
          </a:r>
        </a:p>
      </dsp:txBody>
      <dsp:txXfrm>
        <a:off x="238618" y="1591275"/>
        <a:ext cx="2840499" cy="318222"/>
      </dsp:txXfrm>
    </dsp:sp>
    <dsp:sp modelId="{876D4421-73E4-41D8-8F3A-AD7AF14995E4}">
      <dsp:nvSpPr>
        <dsp:cNvPr id="0" name=""/>
        <dsp:cNvSpPr/>
      </dsp:nvSpPr>
      <dsp:spPr>
        <a:xfrm>
          <a:off x="39730" y="1551497"/>
          <a:ext cx="397777" cy="397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448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6248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767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781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839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47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50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535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242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352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580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2954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667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Shape 4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Shape 4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Shape 47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48" name="Shape 4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</a:p>
        </p:txBody>
      </p:sp>
      <p:grpSp>
        <p:nvGrpSpPr>
          <p:cNvPr id="52" name="Shape 52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53" name="Shape 5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54" name="Shape 5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9" name="Shape 5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7" y="4472722"/>
            <a:ext cx="6686825" cy="670794"/>
            <a:chOff x="5589287" y="4472722"/>
            <a:chExt cx="6686825" cy="670794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7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2"/>
              <a:ext cx="6527216" cy="670794"/>
              <a:chOff x="-10101301" y="330075"/>
              <a:chExt cx="16532971" cy="1699505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1" y="330080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4" y="4646737"/>
              <a:ext cx="6682918" cy="304562"/>
              <a:chOff x="-30922586" y="330075"/>
              <a:chExt cx="37293070" cy="1699568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3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3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-3812" y="1090750"/>
            <a:ext cx="8824284" cy="296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Final Year Project – Group 23</a:t>
            </a:r>
            <a:br>
              <a:rPr lang="en" sz="2000" dirty="0"/>
            </a:br>
            <a:r>
              <a:rPr lang="en" sz="2000" dirty="0"/>
              <a:t> </a:t>
            </a: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Home System in IoT Environment</a:t>
            </a:r>
            <a:br>
              <a:rPr lang="en" sz="2000" dirty="0"/>
            </a:br>
            <a:br>
              <a:rPr lang="en" sz="2000" dirty="0"/>
            </a:br>
            <a:r>
              <a:rPr lang="en" sz="1400" dirty="0"/>
              <a:t>   </a:t>
            </a:r>
            <a:r>
              <a:rPr lang="en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Member</a:t>
            </a:r>
            <a:b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Au Chi Chung		150533022</a:t>
            </a:r>
            <a:b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Kwok Yuk Lam		150032356</a:t>
            </a:r>
            <a:b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Li Kai Kwong		150321559</a:t>
            </a:r>
            <a:b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Yu Kwok Ho		150031347</a:t>
            </a:r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4067944" y="4299942"/>
            <a:ext cx="4932040" cy="240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Supervisior : Johnny Kwong	Co-Maker : Jesse Shum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hape 213"/>
          <p:cNvSpPr/>
          <p:nvPr/>
        </p:nvSpPr>
        <p:spPr>
          <a:xfrm>
            <a:off x="5076056" y="1571081"/>
            <a:ext cx="2357696" cy="517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9619"/>
                </a:moveTo>
                <a:lnTo>
                  <a:pt x="111205" y="0"/>
                </a:lnTo>
                <a:lnTo>
                  <a:pt x="93550" y="0"/>
                </a:lnTo>
                <a:lnTo>
                  <a:pt x="0" y="761"/>
                </a:lnTo>
                <a:lnTo>
                  <a:pt x="0" y="120000"/>
                </a:lnTo>
                <a:lnTo>
                  <a:pt x="104495" y="118985"/>
                </a:lnTo>
                <a:lnTo>
                  <a:pt x="111205" y="118985"/>
                </a:lnTo>
                <a:lnTo>
                  <a:pt x="120000" y="59619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214"/>
          <p:cNvSpPr/>
          <p:nvPr/>
        </p:nvSpPr>
        <p:spPr>
          <a:xfrm>
            <a:off x="1835696" y="1203598"/>
            <a:ext cx="2750172" cy="485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525" y="0"/>
                </a:moveTo>
                <a:lnTo>
                  <a:pt x="28525" y="0"/>
                </a:lnTo>
                <a:lnTo>
                  <a:pt x="9548" y="0"/>
                </a:lnTo>
                <a:lnTo>
                  <a:pt x="0" y="60000"/>
                </a:lnTo>
                <a:lnTo>
                  <a:pt x="9548" y="120000"/>
                </a:lnTo>
                <a:lnTo>
                  <a:pt x="14597" y="120000"/>
                </a:lnTo>
                <a:lnTo>
                  <a:pt x="285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28525" y="0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215"/>
          <p:cNvSpPr/>
          <p:nvPr/>
        </p:nvSpPr>
        <p:spPr>
          <a:xfrm>
            <a:off x="1743772" y="2087883"/>
            <a:ext cx="1892124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925" y="0"/>
                </a:moveTo>
                <a:lnTo>
                  <a:pt x="31925" y="0"/>
                </a:lnTo>
                <a:lnTo>
                  <a:pt x="10666" y="0"/>
                </a:lnTo>
                <a:lnTo>
                  <a:pt x="0" y="60000"/>
                </a:lnTo>
                <a:lnTo>
                  <a:pt x="10666" y="120000"/>
                </a:lnTo>
                <a:lnTo>
                  <a:pt x="14222" y="120000"/>
                </a:lnTo>
                <a:lnTo>
                  <a:pt x="31925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31925" y="0"/>
                </a:lnTo>
                <a:close/>
              </a:path>
            </a:pathLst>
          </a:custGeom>
          <a:solidFill>
            <a:srgbClr val="3C78D8">
              <a:alpha val="480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333" y="4443330"/>
            <a:ext cx="2962128" cy="246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17"/>
          <p:cNvSpPr txBox="1"/>
          <p:nvPr/>
        </p:nvSpPr>
        <p:spPr>
          <a:xfrm>
            <a:off x="2051720" y="1266946"/>
            <a:ext cx="1728192" cy="36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Able to direct or remote control the components.</a:t>
            </a:r>
            <a:endParaRPr lang="en" sz="1000" b="1" i="0" u="none" strike="noStrike" cap="none" dirty="0">
              <a:solidFill>
                <a:srgbClr val="FFFFFF"/>
              </a:solidFill>
              <a:latin typeface="Roboto Condensed"/>
              <a:ea typeface="Muli"/>
              <a:cs typeface="Muli"/>
              <a:sym typeface="Muli"/>
            </a:endParaRPr>
          </a:p>
        </p:txBody>
      </p:sp>
      <p:sp>
        <p:nvSpPr>
          <p:cNvPr id="17" name="Shape 218"/>
          <p:cNvSpPr/>
          <p:nvPr/>
        </p:nvSpPr>
        <p:spPr>
          <a:xfrm>
            <a:off x="5148064" y="2642040"/>
            <a:ext cx="2232248" cy="53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649" y="222"/>
                </a:moveTo>
                <a:lnTo>
                  <a:pt x="99681" y="222"/>
                </a:lnTo>
                <a:lnTo>
                  <a:pt x="99681" y="0"/>
                </a:lnTo>
                <a:lnTo>
                  <a:pt x="0" y="0"/>
                </a:lnTo>
                <a:lnTo>
                  <a:pt x="0" y="120000"/>
                </a:lnTo>
                <a:lnTo>
                  <a:pt x="82868" y="120000"/>
                </a:lnTo>
                <a:lnTo>
                  <a:pt x="99681" y="120000"/>
                </a:lnTo>
                <a:lnTo>
                  <a:pt x="107649" y="120000"/>
                </a:lnTo>
                <a:lnTo>
                  <a:pt x="120000" y="60000"/>
                </a:lnTo>
                <a:lnTo>
                  <a:pt x="107649" y="222"/>
                </a:lnTo>
                <a:close/>
              </a:path>
            </a:pathLst>
          </a:custGeom>
          <a:solidFill>
            <a:srgbClr val="00B2FF">
              <a:alpha val="5308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19"/>
          <p:cNvSpPr/>
          <p:nvPr/>
        </p:nvSpPr>
        <p:spPr>
          <a:xfrm>
            <a:off x="3532393" y="1581057"/>
            <a:ext cx="2021099" cy="60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7" y="24285"/>
                </a:moveTo>
                <a:cubicBezTo>
                  <a:pt x="42558" y="24285"/>
                  <a:pt x="26609" y="15142"/>
                  <a:pt x="14754" y="0"/>
                </a:cubicBezTo>
                <a:cubicBezTo>
                  <a:pt x="7249" y="27428"/>
                  <a:pt x="1961" y="61714"/>
                  <a:pt x="0" y="99714"/>
                </a:cubicBezTo>
                <a:cubicBezTo>
                  <a:pt x="17910" y="112571"/>
                  <a:pt x="38294" y="120000"/>
                  <a:pt x="59872" y="120000"/>
                </a:cubicBezTo>
                <a:cubicBezTo>
                  <a:pt x="81620" y="120000"/>
                  <a:pt x="102089" y="112857"/>
                  <a:pt x="120000" y="100000"/>
                </a:cubicBezTo>
                <a:cubicBezTo>
                  <a:pt x="118038" y="62000"/>
                  <a:pt x="112750" y="27428"/>
                  <a:pt x="105159" y="0"/>
                </a:cubicBezTo>
                <a:cubicBezTo>
                  <a:pt x="93390" y="15142"/>
                  <a:pt x="77441" y="24285"/>
                  <a:pt x="59957" y="24285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20"/>
          <p:cNvSpPr/>
          <p:nvPr/>
        </p:nvSpPr>
        <p:spPr>
          <a:xfrm>
            <a:off x="3513861" y="2081884"/>
            <a:ext cx="2063399" cy="610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20047"/>
                </a:moveTo>
                <a:cubicBezTo>
                  <a:pt x="38580" y="20047"/>
                  <a:pt x="18538" y="12705"/>
                  <a:pt x="918" y="0"/>
                </a:cubicBezTo>
                <a:cubicBezTo>
                  <a:pt x="334" y="11011"/>
                  <a:pt x="0" y="22305"/>
                  <a:pt x="0" y="33600"/>
                </a:cubicBezTo>
                <a:cubicBezTo>
                  <a:pt x="0" y="60423"/>
                  <a:pt x="1670" y="85835"/>
                  <a:pt x="4592" y="109270"/>
                </a:cubicBezTo>
                <a:cubicBezTo>
                  <a:pt x="22129" y="116329"/>
                  <a:pt x="40751" y="120000"/>
                  <a:pt x="59958" y="120000"/>
                </a:cubicBezTo>
                <a:cubicBezTo>
                  <a:pt x="79248" y="120000"/>
                  <a:pt x="97870" y="116329"/>
                  <a:pt x="115407" y="109270"/>
                </a:cubicBezTo>
                <a:cubicBezTo>
                  <a:pt x="118329" y="85835"/>
                  <a:pt x="120000" y="60423"/>
                  <a:pt x="120000" y="33600"/>
                </a:cubicBezTo>
                <a:cubicBezTo>
                  <a:pt x="120000" y="22305"/>
                  <a:pt x="119665" y="11011"/>
                  <a:pt x="119081" y="0"/>
                </a:cubicBezTo>
                <a:cubicBezTo>
                  <a:pt x="101461" y="12705"/>
                  <a:pt x="81252" y="20047"/>
                  <a:pt x="59874" y="20047"/>
                </a:cubicBezTo>
              </a:path>
            </a:pathLst>
          </a:custGeom>
          <a:solidFill>
            <a:srgbClr val="3C78D8"/>
          </a:solidFill>
          <a:ln w="9525" cap="flat" cmpd="sng">
            <a:solidFill>
              <a:srgbClr val="3C78D8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23"/>
          <p:cNvSpPr/>
          <p:nvPr/>
        </p:nvSpPr>
        <p:spPr>
          <a:xfrm>
            <a:off x="4393450" y="4213720"/>
            <a:ext cx="293099" cy="256200"/>
          </a:xfrm>
          <a:prstGeom prst="ellipse">
            <a:avLst/>
          </a:prstGeom>
          <a:solidFill>
            <a:srgbClr val="31353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24"/>
          <p:cNvSpPr/>
          <p:nvPr/>
        </p:nvSpPr>
        <p:spPr>
          <a:xfrm>
            <a:off x="4128205" y="3737663"/>
            <a:ext cx="830400" cy="60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11448"/>
                </a:moveTo>
                <a:cubicBezTo>
                  <a:pt x="120000" y="116137"/>
                  <a:pt x="117195" y="120000"/>
                  <a:pt x="113589" y="120000"/>
                </a:cubicBezTo>
                <a:cubicBezTo>
                  <a:pt x="6210" y="120000"/>
                  <a:pt x="6210" y="120000"/>
                  <a:pt x="6210" y="120000"/>
                </a:cubicBezTo>
                <a:cubicBezTo>
                  <a:pt x="2804" y="120000"/>
                  <a:pt x="0" y="116137"/>
                  <a:pt x="0" y="111448"/>
                </a:cubicBezTo>
                <a:cubicBezTo>
                  <a:pt x="0" y="8551"/>
                  <a:pt x="0" y="8551"/>
                  <a:pt x="0" y="8551"/>
                </a:cubicBezTo>
                <a:cubicBezTo>
                  <a:pt x="0" y="3862"/>
                  <a:pt x="2804" y="0"/>
                  <a:pt x="6210" y="0"/>
                </a:cubicBezTo>
                <a:cubicBezTo>
                  <a:pt x="113589" y="0"/>
                  <a:pt x="113589" y="0"/>
                  <a:pt x="113589" y="0"/>
                </a:cubicBezTo>
                <a:cubicBezTo>
                  <a:pt x="117195" y="0"/>
                  <a:pt x="120000" y="3862"/>
                  <a:pt x="120000" y="8551"/>
                </a:cubicBezTo>
                <a:lnTo>
                  <a:pt x="120000" y="11144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25"/>
          <p:cNvSpPr/>
          <p:nvPr/>
        </p:nvSpPr>
        <p:spPr>
          <a:xfrm>
            <a:off x="4062883" y="3600092"/>
            <a:ext cx="960900" cy="213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591" y="0"/>
                </a:moveTo>
                <a:cubicBezTo>
                  <a:pt x="105650" y="12162"/>
                  <a:pt x="70852" y="17837"/>
                  <a:pt x="59730" y="18648"/>
                </a:cubicBezTo>
                <a:cubicBezTo>
                  <a:pt x="48789" y="17837"/>
                  <a:pt x="14170" y="12162"/>
                  <a:pt x="3228" y="0"/>
                </a:cubicBezTo>
                <a:cubicBezTo>
                  <a:pt x="3228" y="0"/>
                  <a:pt x="0" y="1621"/>
                  <a:pt x="2511" y="19459"/>
                </a:cubicBezTo>
                <a:cubicBezTo>
                  <a:pt x="2511" y="19459"/>
                  <a:pt x="4304" y="23513"/>
                  <a:pt x="4663" y="54324"/>
                </a:cubicBezTo>
                <a:cubicBezTo>
                  <a:pt x="5201" y="84324"/>
                  <a:pt x="3228" y="104594"/>
                  <a:pt x="5919" y="120000"/>
                </a:cubicBezTo>
                <a:cubicBezTo>
                  <a:pt x="56502" y="120000"/>
                  <a:pt x="56502" y="120000"/>
                  <a:pt x="56502" y="120000"/>
                </a:cubicBezTo>
                <a:cubicBezTo>
                  <a:pt x="63139" y="120000"/>
                  <a:pt x="63139" y="120000"/>
                  <a:pt x="63139" y="120000"/>
                </a:cubicBezTo>
                <a:cubicBezTo>
                  <a:pt x="114080" y="120000"/>
                  <a:pt x="114080" y="120000"/>
                  <a:pt x="114080" y="120000"/>
                </a:cubicBezTo>
                <a:cubicBezTo>
                  <a:pt x="116771" y="104594"/>
                  <a:pt x="114798" y="84324"/>
                  <a:pt x="115336" y="54324"/>
                </a:cubicBezTo>
                <a:cubicBezTo>
                  <a:pt x="115695" y="23513"/>
                  <a:pt x="117488" y="20270"/>
                  <a:pt x="117488" y="20270"/>
                </a:cubicBezTo>
                <a:cubicBezTo>
                  <a:pt x="120000" y="2432"/>
                  <a:pt x="116591" y="0"/>
                  <a:pt x="116591" y="0"/>
                </a:cubicBezTo>
              </a:path>
            </a:pathLst>
          </a:custGeom>
          <a:gradFill>
            <a:gsLst>
              <a:gs pos="0">
                <a:srgbClr val="7F7F7F"/>
              </a:gs>
              <a:gs pos="25000">
                <a:srgbClr val="A5A5A5"/>
              </a:gs>
              <a:gs pos="50000">
                <a:srgbClr val="D8D8D8"/>
              </a:gs>
              <a:gs pos="75000">
                <a:srgbClr val="A5A5A5"/>
              </a:gs>
              <a:gs pos="100000">
                <a:srgbClr val="7F7F7F"/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26"/>
          <p:cNvSpPr/>
          <p:nvPr/>
        </p:nvSpPr>
        <p:spPr>
          <a:xfrm>
            <a:off x="4224702" y="3877214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227"/>
          <p:cNvSpPr/>
          <p:nvPr/>
        </p:nvSpPr>
        <p:spPr>
          <a:xfrm>
            <a:off x="4696798" y="3877214"/>
            <a:ext cx="165300" cy="433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5384"/>
                </a:moveTo>
                <a:cubicBezTo>
                  <a:pt x="120000" y="101153"/>
                  <a:pt x="120000" y="7692"/>
                  <a:pt x="120000" y="3461"/>
                </a:cubicBezTo>
                <a:cubicBezTo>
                  <a:pt x="120000" y="0"/>
                  <a:pt x="0" y="2692"/>
                  <a:pt x="0" y="5384"/>
                </a:cubicBezTo>
                <a:cubicBezTo>
                  <a:pt x="0" y="9615"/>
                  <a:pt x="0" y="103076"/>
                  <a:pt x="0" y="107307"/>
                </a:cubicBezTo>
                <a:cubicBezTo>
                  <a:pt x="17142" y="120000"/>
                  <a:pt x="110924" y="118461"/>
                  <a:pt x="120000" y="105384"/>
                </a:cubicBez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228"/>
          <p:cNvSpPr/>
          <p:nvPr/>
        </p:nvSpPr>
        <p:spPr>
          <a:xfrm>
            <a:off x="4117318" y="4155326"/>
            <a:ext cx="852299" cy="59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3023"/>
                </a:moveTo>
                <a:cubicBezTo>
                  <a:pt x="120000" y="53023"/>
                  <a:pt x="120000" y="53023"/>
                  <a:pt x="120000" y="53023"/>
                </a:cubicBezTo>
                <a:cubicBezTo>
                  <a:pt x="119804" y="33488"/>
                  <a:pt x="118829" y="16744"/>
                  <a:pt x="117463" y="5581"/>
                </a:cubicBezTo>
                <a:cubicBezTo>
                  <a:pt x="117463" y="5581"/>
                  <a:pt x="117463" y="5581"/>
                  <a:pt x="117268" y="5581"/>
                </a:cubicBezTo>
                <a:cubicBezTo>
                  <a:pt x="117073" y="5581"/>
                  <a:pt x="116878" y="2790"/>
                  <a:pt x="116682" y="2790"/>
                </a:cubicBezTo>
                <a:cubicBezTo>
                  <a:pt x="116682" y="2790"/>
                  <a:pt x="116682" y="2790"/>
                  <a:pt x="116682" y="2790"/>
                </a:cubicBezTo>
                <a:cubicBezTo>
                  <a:pt x="116487" y="2790"/>
                  <a:pt x="116292" y="2790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90"/>
                  <a:pt x="3512" y="2790"/>
                  <a:pt x="3317" y="2790"/>
                </a:cubicBezTo>
                <a:cubicBezTo>
                  <a:pt x="3121" y="2790"/>
                  <a:pt x="3121" y="2790"/>
                  <a:pt x="3121" y="2790"/>
                </a:cubicBezTo>
                <a:cubicBezTo>
                  <a:pt x="2926" y="2790"/>
                  <a:pt x="2731" y="5581"/>
                  <a:pt x="2536" y="5581"/>
                </a:cubicBezTo>
                <a:cubicBezTo>
                  <a:pt x="2536" y="5581"/>
                  <a:pt x="2536" y="5581"/>
                  <a:pt x="2536" y="5581"/>
                </a:cubicBezTo>
                <a:cubicBezTo>
                  <a:pt x="2341" y="8372"/>
                  <a:pt x="2146" y="837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1951" y="11162"/>
                  <a:pt x="1951" y="11162"/>
                  <a:pt x="1951" y="11162"/>
                </a:cubicBezTo>
                <a:cubicBezTo>
                  <a:pt x="975" y="22325"/>
                  <a:pt x="195" y="36279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3023"/>
                  <a:pt x="0" y="53023"/>
                  <a:pt x="0" y="53023"/>
                </a:cubicBezTo>
                <a:cubicBezTo>
                  <a:pt x="0" y="55813"/>
                  <a:pt x="0" y="58604"/>
                  <a:pt x="0" y="61395"/>
                </a:cubicBezTo>
                <a:cubicBezTo>
                  <a:pt x="0" y="92093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093"/>
                  <a:pt x="120000" y="61395"/>
                </a:cubicBezTo>
                <a:cubicBezTo>
                  <a:pt x="120000" y="58604"/>
                  <a:pt x="120000" y="55813"/>
                  <a:pt x="120000" y="53023"/>
                </a:cubicBezTo>
                <a:cubicBezTo>
                  <a:pt x="120000" y="53023"/>
                  <a:pt x="120000" y="53023"/>
                  <a:pt x="120000" y="53023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229"/>
          <p:cNvSpPr/>
          <p:nvPr/>
        </p:nvSpPr>
        <p:spPr>
          <a:xfrm>
            <a:off x="4117318" y="4052395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230"/>
          <p:cNvSpPr/>
          <p:nvPr/>
        </p:nvSpPr>
        <p:spPr>
          <a:xfrm>
            <a:off x="4117318" y="3948474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1818"/>
                </a:move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5454"/>
                </a:cubicBezTo>
                <a:cubicBezTo>
                  <a:pt x="117463" y="5454"/>
                  <a:pt x="117463" y="5454"/>
                  <a:pt x="117268" y="5454"/>
                </a:cubicBezTo>
                <a:cubicBezTo>
                  <a:pt x="117073" y="5454"/>
                  <a:pt x="116878" y="2727"/>
                  <a:pt x="116682" y="2727"/>
                </a:cubicBezTo>
                <a:cubicBezTo>
                  <a:pt x="116682" y="2727"/>
                  <a:pt x="116682" y="2727"/>
                  <a:pt x="116682" y="2727"/>
                </a:cubicBezTo>
                <a:cubicBezTo>
                  <a:pt x="116487" y="2727"/>
                  <a:pt x="116292" y="2727"/>
                  <a:pt x="116097" y="0"/>
                </a:cubicBezTo>
                <a:cubicBezTo>
                  <a:pt x="116097" y="0"/>
                  <a:pt x="116097" y="0"/>
                  <a:pt x="115902" y="0"/>
                </a:cubicBezTo>
                <a:cubicBezTo>
                  <a:pt x="115707" y="0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0"/>
                  <a:pt x="4097" y="0"/>
                </a:cubicBezTo>
                <a:cubicBezTo>
                  <a:pt x="3902" y="0"/>
                  <a:pt x="3902" y="0"/>
                  <a:pt x="3902" y="0"/>
                </a:cubicBezTo>
                <a:cubicBezTo>
                  <a:pt x="3707" y="2727"/>
                  <a:pt x="3512" y="2727"/>
                  <a:pt x="3317" y="2727"/>
                </a:cubicBezTo>
                <a:cubicBezTo>
                  <a:pt x="3121" y="2727"/>
                  <a:pt x="3121" y="2727"/>
                  <a:pt x="3121" y="2727"/>
                </a:cubicBezTo>
                <a:cubicBezTo>
                  <a:pt x="2926" y="2727"/>
                  <a:pt x="2731" y="5454"/>
                  <a:pt x="2536" y="5454"/>
                </a:cubicBezTo>
                <a:cubicBezTo>
                  <a:pt x="2536" y="5454"/>
                  <a:pt x="2536" y="5454"/>
                  <a:pt x="2536" y="5454"/>
                </a:cubicBezTo>
                <a:cubicBezTo>
                  <a:pt x="2341" y="8181"/>
                  <a:pt x="2146" y="8181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1951" y="10909"/>
                  <a:pt x="1951" y="10909"/>
                  <a:pt x="1951" y="10909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0000"/>
                  <a:pt x="1951" y="120000"/>
                  <a:pt x="4682" y="120000"/>
                </a:cubicBez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0000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231"/>
          <p:cNvSpPr/>
          <p:nvPr/>
        </p:nvSpPr>
        <p:spPr>
          <a:xfrm>
            <a:off x="4117318" y="3845543"/>
            <a:ext cx="852299" cy="6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2" y="120000"/>
                </a:moveTo>
                <a:cubicBezTo>
                  <a:pt x="115317" y="120000"/>
                  <a:pt x="115317" y="120000"/>
                  <a:pt x="115317" y="120000"/>
                </a:cubicBezTo>
                <a:cubicBezTo>
                  <a:pt x="117853" y="120000"/>
                  <a:pt x="120000" y="92727"/>
                  <a:pt x="120000" y="60000"/>
                </a:cubicBezTo>
                <a:cubicBezTo>
                  <a:pt x="120000" y="57272"/>
                  <a:pt x="120000" y="54545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20000" y="51818"/>
                  <a:pt x="120000" y="51818"/>
                  <a:pt x="120000" y="51818"/>
                </a:cubicBezTo>
                <a:cubicBezTo>
                  <a:pt x="119804" y="32727"/>
                  <a:pt x="118829" y="16363"/>
                  <a:pt x="117463" y="8181"/>
                </a:cubicBezTo>
                <a:cubicBezTo>
                  <a:pt x="117463" y="8181"/>
                  <a:pt x="117463" y="8181"/>
                  <a:pt x="117268" y="8181"/>
                </a:cubicBezTo>
                <a:cubicBezTo>
                  <a:pt x="117073" y="5454"/>
                  <a:pt x="116878" y="5454"/>
                  <a:pt x="116682" y="5454"/>
                </a:cubicBezTo>
                <a:cubicBezTo>
                  <a:pt x="116682" y="5454"/>
                  <a:pt x="116682" y="5454"/>
                  <a:pt x="116682" y="5454"/>
                </a:cubicBezTo>
                <a:cubicBezTo>
                  <a:pt x="116487" y="2727"/>
                  <a:pt x="116292" y="2727"/>
                  <a:pt x="116097" y="2727"/>
                </a:cubicBezTo>
                <a:cubicBezTo>
                  <a:pt x="116097" y="2727"/>
                  <a:pt x="116097" y="2727"/>
                  <a:pt x="115902" y="2727"/>
                </a:cubicBezTo>
                <a:cubicBezTo>
                  <a:pt x="115707" y="2727"/>
                  <a:pt x="115512" y="0"/>
                  <a:pt x="115317" y="0"/>
                </a:cubicBezTo>
                <a:cubicBezTo>
                  <a:pt x="4682" y="0"/>
                  <a:pt x="4682" y="0"/>
                  <a:pt x="4682" y="0"/>
                </a:cubicBezTo>
                <a:cubicBezTo>
                  <a:pt x="4487" y="0"/>
                  <a:pt x="4292" y="2727"/>
                  <a:pt x="4097" y="2727"/>
                </a:cubicBezTo>
                <a:cubicBezTo>
                  <a:pt x="3902" y="2727"/>
                  <a:pt x="3902" y="2727"/>
                  <a:pt x="3902" y="2727"/>
                </a:cubicBezTo>
                <a:cubicBezTo>
                  <a:pt x="3707" y="2727"/>
                  <a:pt x="3512" y="2727"/>
                  <a:pt x="3317" y="5454"/>
                </a:cubicBezTo>
                <a:cubicBezTo>
                  <a:pt x="3121" y="5454"/>
                  <a:pt x="3121" y="5454"/>
                  <a:pt x="3121" y="5454"/>
                </a:cubicBezTo>
                <a:cubicBezTo>
                  <a:pt x="2926" y="5454"/>
                  <a:pt x="2731" y="5454"/>
                  <a:pt x="2536" y="8181"/>
                </a:cubicBezTo>
                <a:cubicBezTo>
                  <a:pt x="2536" y="8181"/>
                  <a:pt x="2536" y="8181"/>
                  <a:pt x="2536" y="8181"/>
                </a:cubicBezTo>
                <a:cubicBezTo>
                  <a:pt x="2341" y="8181"/>
                  <a:pt x="2146" y="10909"/>
                  <a:pt x="1951" y="10909"/>
                </a:cubicBezTo>
                <a:cubicBezTo>
                  <a:pt x="1951" y="10909"/>
                  <a:pt x="1951" y="10909"/>
                  <a:pt x="1951" y="13636"/>
                </a:cubicBezTo>
                <a:cubicBezTo>
                  <a:pt x="1951" y="13636"/>
                  <a:pt x="1951" y="13636"/>
                  <a:pt x="1951" y="13636"/>
                </a:cubicBezTo>
                <a:cubicBezTo>
                  <a:pt x="975" y="21818"/>
                  <a:pt x="195" y="35454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1818"/>
                  <a:pt x="0" y="51818"/>
                  <a:pt x="0" y="51818"/>
                </a:cubicBezTo>
                <a:cubicBezTo>
                  <a:pt x="0" y="54545"/>
                  <a:pt x="0" y="57272"/>
                  <a:pt x="0" y="60000"/>
                </a:cubicBezTo>
                <a:cubicBezTo>
                  <a:pt x="0" y="92727"/>
                  <a:pt x="1951" y="120000"/>
                  <a:pt x="4682" y="12000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232"/>
          <p:cNvSpPr/>
          <p:nvPr/>
        </p:nvSpPr>
        <p:spPr>
          <a:xfrm>
            <a:off x="2292619" y="3182452"/>
            <a:ext cx="1817699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lnTo>
                  <a:pt x="12334" y="0"/>
                </a:lnTo>
                <a:lnTo>
                  <a:pt x="0" y="59879"/>
                </a:lnTo>
                <a:lnTo>
                  <a:pt x="12334" y="120000"/>
                </a:lnTo>
                <a:lnTo>
                  <a:pt x="119999" y="120000"/>
                </a:lnTo>
                <a:lnTo>
                  <a:pt x="119999" y="0"/>
                </a:lnTo>
                <a:close/>
              </a:path>
            </a:pathLst>
          </a:custGeom>
          <a:solidFill>
            <a:srgbClr val="1155CC">
              <a:alpha val="4269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233"/>
          <p:cNvSpPr/>
          <p:nvPr/>
        </p:nvSpPr>
        <p:spPr>
          <a:xfrm>
            <a:off x="3789721" y="1203598"/>
            <a:ext cx="1504500" cy="500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7" y="120000"/>
                </a:moveTo>
                <a:cubicBezTo>
                  <a:pt x="83094" y="120000"/>
                  <a:pt x="104412" y="108987"/>
                  <a:pt x="120000" y="88860"/>
                </a:cubicBezTo>
                <a:cubicBezTo>
                  <a:pt x="105329" y="34936"/>
                  <a:pt x="83782" y="0"/>
                  <a:pt x="60057" y="0"/>
                </a:cubicBezTo>
                <a:cubicBezTo>
                  <a:pt x="35300" y="0"/>
                  <a:pt x="14670" y="36455"/>
                  <a:pt x="0" y="90379"/>
                </a:cubicBezTo>
                <a:cubicBezTo>
                  <a:pt x="15587" y="110506"/>
                  <a:pt x="37134" y="120000"/>
                  <a:pt x="60057" y="120000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234"/>
          <p:cNvSpPr/>
          <p:nvPr/>
        </p:nvSpPr>
        <p:spPr>
          <a:xfrm>
            <a:off x="3602239" y="2639080"/>
            <a:ext cx="1878600" cy="5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53" y="11692"/>
                </a:moveTo>
                <a:cubicBezTo>
                  <a:pt x="39164" y="11692"/>
                  <a:pt x="19025" y="7692"/>
                  <a:pt x="0" y="0"/>
                </a:cubicBezTo>
                <a:cubicBezTo>
                  <a:pt x="1856" y="15076"/>
                  <a:pt x="4269" y="29230"/>
                  <a:pt x="7053" y="42461"/>
                </a:cubicBezTo>
                <a:cubicBezTo>
                  <a:pt x="7238" y="43692"/>
                  <a:pt x="15498" y="82461"/>
                  <a:pt x="19675" y="116307"/>
                </a:cubicBezTo>
                <a:cubicBezTo>
                  <a:pt x="32946" y="118769"/>
                  <a:pt x="46496" y="120000"/>
                  <a:pt x="60232" y="120000"/>
                </a:cubicBezTo>
                <a:cubicBezTo>
                  <a:pt x="73689" y="120000"/>
                  <a:pt x="86867" y="118769"/>
                  <a:pt x="99860" y="116307"/>
                </a:cubicBezTo>
                <a:cubicBezTo>
                  <a:pt x="103109" y="90153"/>
                  <a:pt x="108491" y="62461"/>
                  <a:pt x="110812" y="51076"/>
                </a:cubicBezTo>
                <a:cubicBezTo>
                  <a:pt x="114524" y="35692"/>
                  <a:pt x="117587" y="18461"/>
                  <a:pt x="119999" y="0"/>
                </a:cubicBezTo>
                <a:cubicBezTo>
                  <a:pt x="100974" y="7692"/>
                  <a:pt x="80835" y="11692"/>
                  <a:pt x="59953" y="11692"/>
                </a:cubicBezTo>
              </a:path>
            </a:pathLst>
          </a:custGeom>
          <a:solidFill>
            <a:srgbClr val="00B2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235"/>
          <p:cNvSpPr/>
          <p:nvPr/>
        </p:nvSpPr>
        <p:spPr>
          <a:xfrm>
            <a:off x="5553401" y="2078887"/>
            <a:ext cx="5700" cy="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0000"/>
                </a:moveTo>
                <a:cubicBezTo>
                  <a:pt x="120000" y="90000"/>
                  <a:pt x="120000" y="0"/>
                  <a:pt x="0" y="0"/>
                </a:cubicBezTo>
                <a:cubicBezTo>
                  <a:pt x="0" y="120000"/>
                  <a:pt x="0" y="120000"/>
                  <a:pt x="0" y="120000"/>
                </a:cubicBezTo>
                <a:lnTo>
                  <a:pt x="120000" y="9000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236"/>
          <p:cNvSpPr/>
          <p:nvPr/>
        </p:nvSpPr>
        <p:spPr>
          <a:xfrm>
            <a:off x="3906964" y="3175975"/>
            <a:ext cx="1241100" cy="452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694" y="4571"/>
                </a:moveTo>
                <a:cubicBezTo>
                  <a:pt x="40138" y="4571"/>
                  <a:pt x="19861" y="3047"/>
                  <a:pt x="0" y="0"/>
                </a:cubicBezTo>
                <a:cubicBezTo>
                  <a:pt x="555" y="3428"/>
                  <a:pt x="1111" y="6857"/>
                  <a:pt x="1527" y="10285"/>
                </a:cubicBezTo>
                <a:cubicBezTo>
                  <a:pt x="7222" y="55238"/>
                  <a:pt x="6944" y="120000"/>
                  <a:pt x="21527" y="120000"/>
                </a:cubicBezTo>
                <a:cubicBezTo>
                  <a:pt x="59861" y="120000"/>
                  <a:pt x="59861" y="120000"/>
                  <a:pt x="59861" y="120000"/>
                </a:cubicBezTo>
                <a:cubicBezTo>
                  <a:pt x="60277" y="120000"/>
                  <a:pt x="60277" y="120000"/>
                  <a:pt x="60277" y="120000"/>
                </a:cubicBezTo>
                <a:cubicBezTo>
                  <a:pt x="98472" y="120000"/>
                  <a:pt x="98472" y="120000"/>
                  <a:pt x="98472" y="120000"/>
                </a:cubicBezTo>
                <a:cubicBezTo>
                  <a:pt x="113055" y="120000"/>
                  <a:pt x="112777" y="55238"/>
                  <a:pt x="118611" y="10285"/>
                </a:cubicBezTo>
                <a:cubicBezTo>
                  <a:pt x="119027" y="6857"/>
                  <a:pt x="119444" y="3428"/>
                  <a:pt x="120000" y="0"/>
                </a:cubicBezTo>
                <a:cubicBezTo>
                  <a:pt x="100555" y="3047"/>
                  <a:pt x="80833" y="4571"/>
                  <a:pt x="60694" y="4571"/>
                </a:cubicBezTo>
              </a:path>
            </a:pathLst>
          </a:custGeom>
          <a:solidFill>
            <a:srgbClr val="1155C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238"/>
          <p:cNvSpPr txBox="1"/>
          <p:nvPr/>
        </p:nvSpPr>
        <p:spPr>
          <a:xfrm>
            <a:off x="5488188" y="2654025"/>
            <a:ext cx="1964132" cy="51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Focus the target user on</a:t>
            </a:r>
          </a:p>
          <a:p>
            <a:pPr lvl="0">
              <a:buSzPct val="25000"/>
            </a:pPr>
            <a:r>
              <a:rPr lang="en-US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the family with elderly</a:t>
            </a:r>
          </a:p>
          <a:p>
            <a:pPr lvl="0">
              <a:buSzPct val="25000"/>
            </a:pPr>
            <a:r>
              <a:rPr lang="en-US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and children.</a:t>
            </a:r>
            <a:endParaRPr lang="en" sz="1000" b="1" i="0" u="none" strike="noStrike" cap="none" dirty="0">
              <a:solidFill>
                <a:srgbClr val="FFFFFF"/>
              </a:solidFill>
              <a:latin typeface="Roboto Condensed"/>
              <a:ea typeface="Muli"/>
              <a:cs typeface="Muli"/>
              <a:sym typeface="Muli"/>
            </a:endParaRPr>
          </a:p>
        </p:txBody>
      </p:sp>
      <p:sp>
        <p:nvSpPr>
          <p:cNvPr id="42" name="Shape 239"/>
          <p:cNvSpPr txBox="1"/>
          <p:nvPr/>
        </p:nvSpPr>
        <p:spPr>
          <a:xfrm>
            <a:off x="2575058" y="3182425"/>
            <a:ext cx="1391999" cy="439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buSzPct val="25000"/>
            </a:pPr>
            <a:r>
              <a:rPr lang="en-GB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Operating in different platform</a:t>
            </a:r>
            <a:r>
              <a:rPr lang="en" sz="1000" b="1" i="0" u="none" strike="noStrike" cap="none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81" name="Shape 587"/>
          <p:cNvSpPr/>
          <p:nvPr/>
        </p:nvSpPr>
        <p:spPr>
          <a:xfrm>
            <a:off x="4425106" y="2787774"/>
            <a:ext cx="290910" cy="288032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2" name="Shape 602"/>
          <p:cNvGrpSpPr/>
          <p:nvPr/>
        </p:nvGrpSpPr>
        <p:grpSpPr>
          <a:xfrm>
            <a:off x="4237108" y="3291830"/>
            <a:ext cx="262884" cy="216024"/>
            <a:chOff x="2583100" y="2973775"/>
            <a:chExt cx="461550" cy="437200"/>
          </a:xfrm>
        </p:grpSpPr>
        <p:sp>
          <p:nvSpPr>
            <p:cNvPr id="83" name="Shape 60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60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" name="Shape 601"/>
          <p:cNvSpPr/>
          <p:nvPr/>
        </p:nvSpPr>
        <p:spPr>
          <a:xfrm>
            <a:off x="4716016" y="3247873"/>
            <a:ext cx="144016" cy="259981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527"/>
          <p:cNvSpPr/>
          <p:nvPr/>
        </p:nvSpPr>
        <p:spPr>
          <a:xfrm>
            <a:off x="4427984" y="1347614"/>
            <a:ext cx="268741" cy="264759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678"/>
          <p:cNvSpPr/>
          <p:nvPr/>
        </p:nvSpPr>
        <p:spPr>
          <a:xfrm>
            <a:off x="4427984" y="2323895"/>
            <a:ext cx="268835" cy="247855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237"/>
          <p:cNvSpPr txBox="1"/>
          <p:nvPr/>
        </p:nvSpPr>
        <p:spPr>
          <a:xfrm>
            <a:off x="1815780" y="2109483"/>
            <a:ext cx="1676100" cy="51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000" b="1" i="0" u="none" strike="noStrike" cap="none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Focus on the details of home safety</a:t>
            </a:r>
            <a:r>
              <a:rPr lang="en" sz="1000" b="0" i="0" u="none" strike="noStrike" cap="none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.</a:t>
            </a:r>
          </a:p>
        </p:txBody>
      </p:sp>
      <p:sp>
        <p:nvSpPr>
          <p:cNvPr id="45" name="Shape 217"/>
          <p:cNvSpPr txBox="1"/>
          <p:nvPr/>
        </p:nvSpPr>
        <p:spPr>
          <a:xfrm>
            <a:off x="5510083" y="1642133"/>
            <a:ext cx="1870229" cy="36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" sz="1000" b="1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Able to manage </a:t>
            </a:r>
            <a:r>
              <a:rPr lang="en" sz="1000" b="1" i="0" u="none" strike="noStrike" cap="none" dirty="0">
                <a:solidFill>
                  <a:srgbClr val="FFFFFF"/>
                </a:solidFill>
                <a:latin typeface="Roboto Condensed"/>
                <a:ea typeface="Muli"/>
                <a:cs typeface="Muli"/>
                <a:sym typeface="Muli"/>
              </a:rPr>
              <a:t>settings based on user preferences.</a:t>
            </a:r>
          </a:p>
        </p:txBody>
      </p:sp>
      <p:grpSp>
        <p:nvGrpSpPr>
          <p:cNvPr id="40" name="Shape 606"/>
          <p:cNvGrpSpPr/>
          <p:nvPr/>
        </p:nvGrpSpPr>
        <p:grpSpPr>
          <a:xfrm>
            <a:off x="4355976" y="1851670"/>
            <a:ext cx="396060" cy="273427"/>
            <a:chOff x="5247525" y="3007275"/>
            <a:chExt cx="517575" cy="384825"/>
          </a:xfrm>
        </p:grpSpPr>
        <p:sp>
          <p:nvSpPr>
            <p:cNvPr id="43" name="Shape 60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60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34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Main Functions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65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2195736" y="411510"/>
            <a:ext cx="2024038" cy="410445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Functions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51" y="754507"/>
            <a:ext cx="1872208" cy="3329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495"/>
          <p:cNvSpPr/>
          <p:nvPr/>
        </p:nvSpPr>
        <p:spPr>
          <a:xfrm>
            <a:off x="4572000" y="987575"/>
            <a:ext cx="4437796" cy="316835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77" y="1131590"/>
            <a:ext cx="4128511" cy="24482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9" name="Shape 283"/>
          <p:cNvGraphicFramePr/>
          <p:nvPr>
            <p:extLst>
              <p:ext uri="{D42A27DB-BD31-4B8C-83A1-F6EECF244321}">
                <p14:modId xmlns:p14="http://schemas.microsoft.com/office/powerpoint/2010/main" val="83919236"/>
              </p:ext>
            </p:extLst>
          </p:nvPr>
        </p:nvGraphicFramePr>
        <p:xfrm>
          <a:off x="83163" y="792128"/>
          <a:ext cx="1464501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64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Controller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System Infrastructure</a:t>
            </a:r>
            <a:endParaRPr lang="en" sz="3600" dirty="0">
              <a:solidFill>
                <a:srgbClr val="3F537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Infrastructure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818329599"/>
              </p:ext>
            </p:extLst>
          </p:nvPr>
        </p:nvGraphicFramePr>
        <p:xfrm>
          <a:off x="110380" y="895510"/>
          <a:ext cx="1365276" cy="350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400" b="1" dirty="0">
                          <a:solidFill>
                            <a:srgbClr val="FF9800"/>
                          </a:solidFill>
                        </a:rPr>
                        <a:t>Frontend</a:t>
                      </a:r>
                      <a:endParaRPr lang="en" altLang="zh-HK" sz="14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Shape 283"/>
          <p:cNvGraphicFramePr/>
          <p:nvPr>
            <p:extLst>
              <p:ext uri="{D42A27DB-BD31-4B8C-83A1-F6EECF244321}">
                <p14:modId xmlns:p14="http://schemas.microsoft.com/office/powerpoint/2010/main" val="1612112052"/>
              </p:ext>
            </p:extLst>
          </p:nvPr>
        </p:nvGraphicFramePr>
        <p:xfrm>
          <a:off x="1691680" y="906306"/>
          <a:ext cx="7128792" cy="15528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2802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For Website and Android</a:t>
                      </a: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application</a:t>
                      </a:r>
                      <a:endParaRPr lang="en-US" altLang="zh-HK" sz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sym typeface="Wingdings"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sym typeface="Wingdings"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Receive user action</a:t>
                      </a: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Display real-time system information to users</a:t>
                      </a: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è"/>
                        <a:tabLst/>
                        <a:defRPr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Allow user setting the entire system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Shape 283"/>
          <p:cNvGraphicFramePr/>
          <p:nvPr>
            <p:extLst>
              <p:ext uri="{D42A27DB-BD31-4B8C-83A1-F6EECF244321}">
                <p14:modId xmlns:p14="http://schemas.microsoft.com/office/powerpoint/2010/main" val="1143662952"/>
              </p:ext>
            </p:extLst>
          </p:nvPr>
        </p:nvGraphicFramePr>
        <p:xfrm>
          <a:off x="1691680" y="2891156"/>
          <a:ext cx="7128792" cy="11927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92762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Store data to database including user action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zh-HK" sz="1200" b="0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zh-HK" sz="12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</a:t>
                      </a:r>
                      <a:r>
                        <a:rPr lang="en-US" altLang="zh-HK" sz="1200" b="0" i="0" u="none" strike="noStrike" cap="none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/>
                        </a:rPr>
                        <a:t> </a:t>
                      </a:r>
                      <a:r>
                        <a:rPr lang="en-US" altLang="zh-HK" sz="1200" b="0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Logical part such as performing some related actions according to the user settings stored in database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Shape 283"/>
          <p:cNvGraphicFramePr/>
          <p:nvPr>
            <p:extLst>
              <p:ext uri="{D42A27DB-BD31-4B8C-83A1-F6EECF244321}">
                <p14:modId xmlns:p14="http://schemas.microsoft.com/office/powerpoint/2010/main" val="4124527743"/>
              </p:ext>
            </p:extLst>
          </p:nvPr>
        </p:nvGraphicFramePr>
        <p:xfrm>
          <a:off x="107504" y="2900686"/>
          <a:ext cx="1365276" cy="350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400" b="1" dirty="0">
                          <a:solidFill>
                            <a:srgbClr val="FF9800"/>
                          </a:solidFill>
                        </a:rPr>
                        <a:t>Server</a:t>
                      </a:r>
                      <a:endParaRPr lang="en" altLang="zh-HK" sz="14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3650574852"/>
              </p:ext>
            </p:extLst>
          </p:nvPr>
        </p:nvGraphicFramePr>
        <p:xfrm>
          <a:off x="4427984" y="163488"/>
          <a:ext cx="1728192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dirty="0">
                          <a:solidFill>
                            <a:srgbClr val="0070C0"/>
                          </a:solidFill>
                        </a:rPr>
                        <a:t>Major</a:t>
                      </a: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 Components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2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Infrastructure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2076061100"/>
              </p:ext>
            </p:extLst>
          </p:nvPr>
        </p:nvGraphicFramePr>
        <p:xfrm>
          <a:off x="106706" y="2402769"/>
          <a:ext cx="1365276" cy="350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HK" sz="1400" b="1" dirty="0">
                          <a:solidFill>
                            <a:srgbClr val="FF9800"/>
                          </a:solidFill>
                        </a:rPr>
                        <a:t>Pusher</a:t>
                      </a:r>
                      <a:endParaRPr lang="en" altLang="zh-HK" sz="14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Shape 283"/>
          <p:cNvGraphicFramePr/>
          <p:nvPr>
            <p:extLst>
              <p:ext uri="{D42A27DB-BD31-4B8C-83A1-F6EECF244321}">
                <p14:modId xmlns:p14="http://schemas.microsoft.com/office/powerpoint/2010/main" val="2617512616"/>
              </p:ext>
            </p:extLst>
          </p:nvPr>
        </p:nvGraphicFramePr>
        <p:xfrm>
          <a:off x="1688006" y="2402769"/>
          <a:ext cx="7128792" cy="6887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8706"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Pusher is a hosted service that makes the server easy to transfer some real-time data to different </a:t>
                      </a:r>
                    </a:p>
                    <a:p>
                      <a:pPr mar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   frontend.</a:t>
                      </a: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Shape 283"/>
          <p:cNvGraphicFramePr/>
          <p:nvPr>
            <p:extLst>
              <p:ext uri="{D42A27DB-BD31-4B8C-83A1-F6EECF244321}">
                <p14:modId xmlns:p14="http://schemas.microsoft.com/office/powerpoint/2010/main" val="2598296933"/>
              </p:ext>
            </p:extLst>
          </p:nvPr>
        </p:nvGraphicFramePr>
        <p:xfrm>
          <a:off x="1688006" y="909075"/>
          <a:ext cx="7128792" cy="1264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64770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Raspberry PI is a home central controller, which connects different Sensors and Actuators</a:t>
                      </a: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sym typeface="Wingdings"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Sensor is responsible for getting some values of the real environment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 </a:t>
                      </a: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Actuator, like furniture, performs action based on the message transferred by Pi Controller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Shape 283"/>
          <p:cNvGraphicFramePr/>
          <p:nvPr>
            <p:extLst>
              <p:ext uri="{D42A27DB-BD31-4B8C-83A1-F6EECF244321}">
                <p14:modId xmlns:p14="http://schemas.microsoft.com/office/powerpoint/2010/main" val="1118356679"/>
              </p:ext>
            </p:extLst>
          </p:nvPr>
        </p:nvGraphicFramePr>
        <p:xfrm>
          <a:off x="110380" y="909075"/>
          <a:ext cx="1365276" cy="350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50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400" b="1" dirty="0">
                          <a:solidFill>
                            <a:srgbClr val="FF9800"/>
                          </a:solidFill>
                        </a:rPr>
                        <a:t>Raspberry PI</a:t>
                      </a:r>
                      <a:endParaRPr lang="en" altLang="zh-HK" sz="14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1837175460"/>
              </p:ext>
            </p:extLst>
          </p:nvPr>
        </p:nvGraphicFramePr>
        <p:xfrm>
          <a:off x="110380" y="3329930"/>
          <a:ext cx="1365276" cy="3505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5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17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400" b="1" dirty="0">
                          <a:solidFill>
                            <a:srgbClr val="FF9800"/>
                          </a:solidFill>
                        </a:rPr>
                        <a:t>PI Controller</a:t>
                      </a:r>
                      <a:endParaRPr lang="en" altLang="zh-HK" sz="14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Shape 283"/>
          <p:cNvGraphicFramePr/>
          <p:nvPr>
            <p:extLst>
              <p:ext uri="{D42A27DB-BD31-4B8C-83A1-F6EECF244321}">
                <p14:modId xmlns:p14="http://schemas.microsoft.com/office/powerpoint/2010/main" val="3732781160"/>
              </p:ext>
            </p:extLst>
          </p:nvPr>
        </p:nvGraphicFramePr>
        <p:xfrm>
          <a:off x="1691680" y="3320400"/>
          <a:ext cx="7128792" cy="1051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28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0714"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è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Used to receive Pusher data</a:t>
                      </a: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None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sym typeface="Wingdings"/>
                        </a:rPr>
                        <a:t> Based on the data, ask the Pi to perform different actuators’ actions</a:t>
                      </a: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sym typeface="Wingdings"/>
                      </a:endParaRPr>
                    </a:p>
                    <a:p>
                      <a:pPr marL="171450" indent="-1714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è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Same network with Raspberry PI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00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en-US" altLang="zh-HK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2005074657"/>
              </p:ext>
            </p:extLst>
          </p:nvPr>
        </p:nvGraphicFramePr>
        <p:xfrm>
          <a:off x="3506442" y="123478"/>
          <a:ext cx="2433710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Relationship of Components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45226"/>
            <a:ext cx="6408712" cy="379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15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9" y="521848"/>
            <a:ext cx="7596333" cy="404352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76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Example Cases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4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Cases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Shape 377"/>
          <p:cNvGrpSpPr/>
          <p:nvPr/>
        </p:nvGrpSpPr>
        <p:grpSpPr>
          <a:xfrm>
            <a:off x="1232993" y="987574"/>
            <a:ext cx="6249989" cy="3024336"/>
            <a:chOff x="185742" y="1287959"/>
            <a:chExt cx="8044527" cy="2067200"/>
          </a:xfrm>
        </p:grpSpPr>
        <p:sp>
          <p:nvSpPr>
            <p:cNvPr id="19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4" name="Shape 383"/>
          <p:cNvSpPr txBox="1">
            <a:spLocks/>
          </p:cNvSpPr>
          <p:nvPr/>
        </p:nvSpPr>
        <p:spPr>
          <a:xfrm>
            <a:off x="1763688" y="1779662"/>
            <a:ext cx="5713064" cy="28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lvl="0" algn="ctr"/>
            <a:r>
              <a:rPr lang="en-US" altLang="zh-HK" sz="1200" kern="1200" dirty="0">
                <a:solidFill>
                  <a:srgbClr val="FF9800"/>
                </a:solidFill>
                <a:latin typeface="Arial"/>
                <a:ea typeface="新細明體" panose="02020500000000000000" pitchFamily="18" charset="-120"/>
                <a:cs typeface="+mn-cs"/>
                <a:sym typeface="Wingdings"/>
              </a:rPr>
              <a:t>Aim : Reduce opportunity of slipping in the dark environment</a:t>
            </a:r>
          </a:p>
          <a:p>
            <a:pPr lvl="0" algn="ctr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Shape 383"/>
          <p:cNvSpPr txBox="1">
            <a:spLocks/>
          </p:cNvSpPr>
          <p:nvPr/>
        </p:nvSpPr>
        <p:spPr>
          <a:xfrm>
            <a:off x="2339752" y="1996756"/>
            <a:ext cx="3450580" cy="129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n-US" altLang="zh-HK" sz="1100" dirty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r>
              <a:rPr lang="en-US" altLang="zh-HK" sz="1400" u="sng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Sensor : Motion</a:t>
            </a:r>
            <a:endParaRPr lang="en-US" altLang="zh-HK" sz="1400"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endParaRPr lang="en-US" altLang="zh-HK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Detect movement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zh-HK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Turn on the light automatically</a:t>
            </a:r>
          </a:p>
          <a:p>
            <a:pPr lvl="0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8" name="Shape 283"/>
          <p:cNvGraphicFramePr/>
          <p:nvPr>
            <p:extLst>
              <p:ext uri="{D42A27DB-BD31-4B8C-83A1-F6EECF244321}">
                <p14:modId xmlns:p14="http://schemas.microsoft.com/office/powerpoint/2010/main" val="1099618055"/>
              </p:ext>
            </p:extLst>
          </p:nvPr>
        </p:nvGraphicFramePr>
        <p:xfrm>
          <a:off x="3139962" y="987574"/>
          <a:ext cx="2433710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Case 1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8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4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Background</a:t>
            </a:r>
          </a:p>
        </p:txBody>
      </p:sp>
      <p:graphicFrame>
        <p:nvGraphicFramePr>
          <p:cNvPr id="6" name="Shape 283"/>
          <p:cNvGraphicFramePr/>
          <p:nvPr>
            <p:extLst>
              <p:ext uri="{D42A27DB-BD31-4B8C-83A1-F6EECF244321}">
                <p14:modId xmlns:p14="http://schemas.microsoft.com/office/powerpoint/2010/main" val="210587841"/>
              </p:ext>
            </p:extLst>
          </p:nvPr>
        </p:nvGraphicFramePr>
        <p:xfrm>
          <a:off x="2555776" y="1936636"/>
          <a:ext cx="4029572" cy="13551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519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altLang="zh-HK" sz="3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Home Accidents</a:t>
                      </a:r>
                      <a:endParaRPr lang="en" sz="36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Cases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Shape 377"/>
          <p:cNvGrpSpPr/>
          <p:nvPr/>
        </p:nvGrpSpPr>
        <p:grpSpPr>
          <a:xfrm>
            <a:off x="1232993" y="987574"/>
            <a:ext cx="6249989" cy="3024336"/>
            <a:chOff x="185742" y="1287959"/>
            <a:chExt cx="8044527" cy="2067200"/>
          </a:xfrm>
        </p:grpSpPr>
        <p:sp>
          <p:nvSpPr>
            <p:cNvPr id="19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4" name="Shape 383"/>
          <p:cNvSpPr txBox="1">
            <a:spLocks/>
          </p:cNvSpPr>
          <p:nvPr/>
        </p:nvSpPr>
        <p:spPr>
          <a:xfrm>
            <a:off x="1763688" y="1779662"/>
            <a:ext cx="5713064" cy="28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lvl="0" algn="ctr"/>
            <a:r>
              <a:rPr lang="en-US" altLang="zh-HK" sz="1200" kern="1200" dirty="0">
                <a:solidFill>
                  <a:srgbClr val="FF9800"/>
                </a:solidFill>
                <a:latin typeface="Arial"/>
                <a:ea typeface="新細明體" panose="02020500000000000000" pitchFamily="18" charset="-120"/>
                <a:cs typeface="+mn-cs"/>
                <a:sym typeface="Wingdings"/>
              </a:rPr>
              <a:t>Aim : Decrease the accident rate of falling from heights</a:t>
            </a:r>
          </a:p>
          <a:p>
            <a:pPr lvl="0" algn="ctr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Shape 383"/>
          <p:cNvSpPr txBox="1">
            <a:spLocks/>
          </p:cNvSpPr>
          <p:nvPr/>
        </p:nvSpPr>
        <p:spPr>
          <a:xfrm>
            <a:off x="2339752" y="1996756"/>
            <a:ext cx="3450580" cy="129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n-US" altLang="zh-HK" sz="1100" dirty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r>
              <a:rPr lang="en-US" altLang="zh-HK" sz="1400" u="sng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Sensor : Rain</a:t>
            </a:r>
            <a:endParaRPr lang="en-US" altLang="zh-HK" sz="1400"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endParaRPr lang="en-US" altLang="zh-HK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Detect rainwater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zh-HK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Close the window automatically</a:t>
            </a:r>
          </a:p>
          <a:p>
            <a:pPr lvl="0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8" name="Shape 283"/>
          <p:cNvGraphicFramePr/>
          <p:nvPr>
            <p:extLst>
              <p:ext uri="{D42A27DB-BD31-4B8C-83A1-F6EECF244321}">
                <p14:modId xmlns:p14="http://schemas.microsoft.com/office/powerpoint/2010/main" val="3521663333"/>
              </p:ext>
            </p:extLst>
          </p:nvPr>
        </p:nvGraphicFramePr>
        <p:xfrm>
          <a:off x="3139962" y="987574"/>
          <a:ext cx="2433710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Case 2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72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Cases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Shape 377"/>
          <p:cNvGrpSpPr/>
          <p:nvPr/>
        </p:nvGrpSpPr>
        <p:grpSpPr>
          <a:xfrm>
            <a:off x="1232993" y="987574"/>
            <a:ext cx="6249989" cy="3024336"/>
            <a:chOff x="185742" y="1287959"/>
            <a:chExt cx="8044527" cy="2067200"/>
          </a:xfrm>
        </p:grpSpPr>
        <p:sp>
          <p:nvSpPr>
            <p:cNvPr id="19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0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1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2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3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4" name="Shape 383"/>
          <p:cNvSpPr txBox="1">
            <a:spLocks/>
          </p:cNvSpPr>
          <p:nvPr/>
        </p:nvSpPr>
        <p:spPr>
          <a:xfrm>
            <a:off x="1763688" y="1779662"/>
            <a:ext cx="5713064" cy="2880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lvl="0" algn="ctr"/>
            <a:r>
              <a:rPr lang="en-US" altLang="zh-HK" sz="1200" kern="1200" dirty="0">
                <a:solidFill>
                  <a:srgbClr val="FF9800"/>
                </a:solidFill>
                <a:latin typeface="Arial"/>
                <a:ea typeface="新細明體" panose="02020500000000000000" pitchFamily="18" charset="-120"/>
                <a:cs typeface="+mn-cs"/>
                <a:sym typeface="Wingdings"/>
              </a:rPr>
              <a:t>Aim : Avoid fire spread when a fire disaster is happened</a:t>
            </a:r>
          </a:p>
          <a:p>
            <a:pPr lvl="0" algn="ctr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Shape 383"/>
          <p:cNvSpPr txBox="1">
            <a:spLocks/>
          </p:cNvSpPr>
          <p:nvPr/>
        </p:nvSpPr>
        <p:spPr>
          <a:xfrm>
            <a:off x="2339752" y="1996756"/>
            <a:ext cx="3450580" cy="1295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n-US" altLang="zh-HK" sz="1100" dirty="0">
              <a:solidFill>
                <a:schemeClr val="accent1">
                  <a:lumMod val="75000"/>
                </a:schemeClr>
              </a:solidFill>
              <a:sym typeface="Wingdings"/>
            </a:endParaRPr>
          </a:p>
          <a:p>
            <a:r>
              <a:rPr lang="en-US" altLang="zh-HK" sz="1400" u="sng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Sensor : Flame</a:t>
            </a:r>
            <a:endParaRPr lang="en-US" altLang="zh-HK" sz="1400" u="sng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endParaRPr lang="en-US" altLang="zh-HK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  <a:sym typeface="Wingdings"/>
              </a:rPr>
              <a:t>Detect a fire in warning level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altLang="zh-HK" sz="11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Turn off the electric range + </a:t>
            </a:r>
          </a:p>
          <a:p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   Open the sprinkler automatically </a:t>
            </a:r>
            <a:r>
              <a:rPr lang="en-US" altLang="zh-TW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+</a:t>
            </a:r>
          </a:p>
          <a:p>
            <a:r>
              <a:rPr lang="en-US" altLang="zh-HK" sz="11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   Take a photo and send to users by email</a:t>
            </a:r>
          </a:p>
          <a:p>
            <a:pPr lvl="0"/>
            <a:endParaRPr lang="en-US" altLang="zh-HK" sz="1100" u="sng" kern="1200" dirty="0">
              <a:solidFill>
                <a:srgbClr val="FF9800"/>
              </a:solidFill>
              <a:latin typeface="Arial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28" name="Shape 283"/>
          <p:cNvGraphicFramePr/>
          <p:nvPr>
            <p:extLst>
              <p:ext uri="{D42A27DB-BD31-4B8C-83A1-F6EECF244321}">
                <p14:modId xmlns:p14="http://schemas.microsoft.com/office/powerpoint/2010/main" val="1278635398"/>
              </p:ext>
            </p:extLst>
          </p:nvPr>
        </p:nvGraphicFramePr>
        <p:xfrm>
          <a:off x="3139962" y="987574"/>
          <a:ext cx="2433710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Case 3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95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Advanced Settings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7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Settings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4073189830"/>
              </p:ext>
            </p:extLst>
          </p:nvPr>
        </p:nvGraphicFramePr>
        <p:xfrm>
          <a:off x="83163" y="792128"/>
          <a:ext cx="2112573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Actuator Settings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9279888"/>
              </p:ext>
            </p:extLst>
          </p:nvPr>
        </p:nvGraphicFramePr>
        <p:xfrm>
          <a:off x="245075" y="1571819"/>
          <a:ext cx="3102789" cy="206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hape 495"/>
          <p:cNvSpPr/>
          <p:nvPr/>
        </p:nvSpPr>
        <p:spPr>
          <a:xfrm>
            <a:off x="3851920" y="483518"/>
            <a:ext cx="4968552" cy="373320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60800" y="687033"/>
            <a:ext cx="4593600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3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Settings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4009196950"/>
              </p:ext>
            </p:extLst>
          </p:nvPr>
        </p:nvGraphicFramePr>
        <p:xfrm>
          <a:off x="83163" y="792128"/>
          <a:ext cx="2112573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Actuator Settings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5" name="Shape 495"/>
          <p:cNvSpPr/>
          <p:nvPr/>
        </p:nvSpPr>
        <p:spPr>
          <a:xfrm>
            <a:off x="3851920" y="483518"/>
            <a:ext cx="4968552" cy="373245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03136628"/>
              </p:ext>
            </p:extLst>
          </p:nvPr>
        </p:nvGraphicFramePr>
        <p:xfrm>
          <a:off x="251520" y="1571819"/>
          <a:ext cx="3102789" cy="206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60800" y="687600"/>
            <a:ext cx="4594154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Settings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4047912606"/>
              </p:ext>
            </p:extLst>
          </p:nvPr>
        </p:nvGraphicFramePr>
        <p:xfrm>
          <a:off x="110378" y="792128"/>
          <a:ext cx="316547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5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Actuator &amp; Sensor</a:t>
                      </a:r>
                      <a:r>
                        <a:rPr lang="en-US" altLang="zh-TW" sz="1800" b="1" baseline="0" dirty="0">
                          <a:solidFill>
                            <a:srgbClr val="FF9800"/>
                          </a:solidFill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Settings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81966399"/>
              </p:ext>
            </p:extLst>
          </p:nvPr>
        </p:nvGraphicFramePr>
        <p:xfrm>
          <a:off x="251520" y="1571819"/>
          <a:ext cx="3102789" cy="206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572000" y="2595444"/>
            <a:ext cx="2970980" cy="2280562"/>
            <a:chOff x="4211960" y="996191"/>
            <a:chExt cx="4399945" cy="3219782"/>
          </a:xfrm>
        </p:grpSpPr>
        <p:sp>
          <p:nvSpPr>
            <p:cNvPr id="10" name="Shape 495"/>
            <p:cNvSpPr/>
            <p:nvPr/>
          </p:nvSpPr>
          <p:spPr>
            <a:xfrm>
              <a:off x="4211960" y="996191"/>
              <a:ext cx="4399945" cy="3219782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C7D3E6"/>
            </a:solidFill>
            <a:ln w="9525" cap="flat" cmpd="sng">
              <a:solidFill>
                <a:srgbClr val="92A8C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6" b="3559"/>
            <a:stretch/>
          </p:blipFill>
          <p:spPr bwMode="auto">
            <a:xfrm>
              <a:off x="4356050" y="1157716"/>
              <a:ext cx="4121590" cy="248031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572000" y="195274"/>
            <a:ext cx="3042988" cy="2304468"/>
            <a:chOff x="2528710" y="123478"/>
            <a:chExt cx="5787706" cy="4320480"/>
          </a:xfrm>
        </p:grpSpPr>
        <p:sp>
          <p:nvSpPr>
            <p:cNvPr id="15" name="Shape 495"/>
            <p:cNvSpPr/>
            <p:nvPr/>
          </p:nvSpPr>
          <p:spPr>
            <a:xfrm>
              <a:off x="2528710" y="123478"/>
              <a:ext cx="5787706" cy="432048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C7D3E6"/>
            </a:solidFill>
            <a:ln w="9525" cap="flat" cmpd="sng">
              <a:solidFill>
                <a:srgbClr val="92A8C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27784" y="339502"/>
              <a:ext cx="5616624" cy="329549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865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Settings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1096667437"/>
              </p:ext>
            </p:extLst>
          </p:nvPr>
        </p:nvGraphicFramePr>
        <p:xfrm>
          <a:off x="110379" y="792128"/>
          <a:ext cx="2112573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Room</a:t>
                      </a:r>
                      <a:r>
                        <a:rPr lang="en-US" altLang="zh-TW" sz="1800" b="1" baseline="0" dirty="0">
                          <a:solidFill>
                            <a:srgbClr val="FF9800"/>
                          </a:solidFill>
                        </a:rPr>
                        <a:t> Settings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994344278"/>
              </p:ext>
            </p:extLst>
          </p:nvPr>
        </p:nvGraphicFramePr>
        <p:xfrm>
          <a:off x="251520" y="1571819"/>
          <a:ext cx="3102789" cy="2068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hape 495"/>
          <p:cNvSpPr/>
          <p:nvPr/>
        </p:nvSpPr>
        <p:spPr>
          <a:xfrm>
            <a:off x="3851920" y="483518"/>
            <a:ext cx="4968552" cy="373245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" name="Picture 2"/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8" b="5237"/>
          <a:stretch/>
        </p:blipFill>
        <p:spPr bwMode="auto">
          <a:xfrm>
            <a:off x="4060800" y="687600"/>
            <a:ext cx="4593600" cy="284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11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How to do ? 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3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Flowchart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1483264985"/>
              </p:ext>
            </p:extLst>
          </p:nvPr>
        </p:nvGraphicFramePr>
        <p:xfrm>
          <a:off x="3506442" y="123478"/>
          <a:ext cx="2433710" cy="320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3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200" b="1" baseline="0" dirty="0">
                          <a:solidFill>
                            <a:srgbClr val="0070C0"/>
                          </a:solidFill>
                        </a:rPr>
                        <a:t>Server</a:t>
                      </a:r>
                      <a:endParaRPr lang="en" altLang="zh-HK" sz="1200" b="1" dirty="0">
                        <a:solidFill>
                          <a:srgbClr val="0070C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544" y="1131590"/>
            <a:ext cx="8354185" cy="296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7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Conclusion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6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2771800" y="4636500"/>
            <a:ext cx="63722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000" dirty="0"/>
              <a:t>Source : Department of Health - "2008 Accidental Injury Survey"</a:t>
            </a:r>
            <a:endParaRPr lang="en" sz="1000" u="sng" dirty="0">
              <a:hlinkClick r:id="rId3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 dirty="0"/>
          </a:p>
        </p:txBody>
      </p:sp>
      <p:sp>
        <p:nvSpPr>
          <p:cNvPr id="7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Accidents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39" y="2283718"/>
            <a:ext cx="2474106" cy="1804321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355726"/>
            <a:ext cx="3240000" cy="1705050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51470"/>
            <a:ext cx="2555744" cy="1828534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120" y="113504"/>
            <a:ext cx="3240000" cy="1738166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0" name="Shape 283"/>
          <p:cNvGraphicFramePr/>
          <p:nvPr>
            <p:extLst>
              <p:ext uri="{D42A27DB-BD31-4B8C-83A1-F6EECF244321}">
                <p14:modId xmlns:p14="http://schemas.microsoft.com/office/powerpoint/2010/main" val="4024604364"/>
              </p:ext>
            </p:extLst>
          </p:nvPr>
        </p:nvGraphicFramePr>
        <p:xfrm>
          <a:off x="2630660" y="1923678"/>
          <a:ext cx="2661420" cy="28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61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2782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Slip in a dark environment - </a:t>
                      </a:r>
                      <a:r>
                        <a:rPr lang="en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32.2%</a:t>
                      </a:r>
                      <a:endParaRPr lang="en" altLang="zh-HK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Shape 283"/>
          <p:cNvGraphicFramePr/>
          <p:nvPr>
            <p:extLst>
              <p:ext uri="{D42A27DB-BD31-4B8C-83A1-F6EECF244321}">
                <p14:modId xmlns:p14="http://schemas.microsoft.com/office/powerpoint/2010/main" val="3587565526"/>
              </p:ext>
            </p:extLst>
          </p:nvPr>
        </p:nvGraphicFramePr>
        <p:xfrm>
          <a:off x="2699792" y="4154408"/>
          <a:ext cx="2733428" cy="28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3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Falling from heights - </a:t>
                      </a:r>
                      <a:r>
                        <a:rPr lang="en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20.3%</a:t>
                      </a:r>
                      <a:endParaRPr lang="en" altLang="zh-HK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Shape 283"/>
          <p:cNvGraphicFramePr/>
          <p:nvPr>
            <p:extLst>
              <p:ext uri="{D42A27DB-BD31-4B8C-83A1-F6EECF244321}">
                <p14:modId xmlns:p14="http://schemas.microsoft.com/office/powerpoint/2010/main" val="3845495032"/>
              </p:ext>
            </p:extLst>
          </p:nvPr>
        </p:nvGraphicFramePr>
        <p:xfrm>
          <a:off x="6231060" y="1923678"/>
          <a:ext cx="2733428" cy="28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3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Fire disaster - </a:t>
                      </a:r>
                      <a:r>
                        <a:rPr lang="en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25.8%</a:t>
                      </a:r>
                      <a:endParaRPr lang="en" altLang="zh-HK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Shape 283"/>
          <p:cNvGraphicFramePr/>
          <p:nvPr>
            <p:extLst>
              <p:ext uri="{D42A27DB-BD31-4B8C-83A1-F6EECF244321}">
                <p14:modId xmlns:p14="http://schemas.microsoft.com/office/powerpoint/2010/main" val="2148248965"/>
              </p:ext>
            </p:extLst>
          </p:nvPr>
        </p:nvGraphicFramePr>
        <p:xfrm>
          <a:off x="6211350" y="4155926"/>
          <a:ext cx="2733428" cy="289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334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Misuse of drugs - </a:t>
                      </a:r>
                      <a:r>
                        <a:rPr lang="en" altLang="zh-HK" sz="10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18.7%</a:t>
                      </a:r>
                      <a:endParaRPr lang="en" altLang="zh-HK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3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23"/>
          <p:cNvSpPr/>
          <p:nvPr/>
        </p:nvSpPr>
        <p:spPr>
          <a:xfrm>
            <a:off x="6289656" y="1300298"/>
            <a:ext cx="2818848" cy="2771532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92A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 different policies based on user preferences</a:t>
            </a:r>
            <a:endParaRPr lang="en" sz="1600" dirty="0">
              <a:solidFill>
                <a:srgbClr val="26324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323"/>
          <p:cNvSpPr/>
          <p:nvPr/>
        </p:nvSpPr>
        <p:spPr>
          <a:xfrm>
            <a:off x="2172736" y="1275606"/>
            <a:ext cx="2818848" cy="2771532"/>
          </a:xfrm>
          <a:prstGeom prst="diamond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>
            <a:solidFill>
              <a:srgbClr val="92A8C8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Automatic</a:t>
            </a:r>
          </a:p>
          <a:p>
            <a:pPr lvl="0" algn="ctr"/>
            <a:r>
              <a:rPr lang="en-US" sz="1600" dirty="0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processes</a:t>
            </a:r>
          </a:p>
        </p:txBody>
      </p:sp>
      <p:sp>
        <p:nvSpPr>
          <p:cNvPr id="5" name="Shape 324"/>
          <p:cNvSpPr/>
          <p:nvPr/>
        </p:nvSpPr>
        <p:spPr>
          <a:xfrm>
            <a:off x="35496" y="1275606"/>
            <a:ext cx="2818848" cy="2771532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Avoid the potential danger</a:t>
            </a:r>
          </a:p>
          <a:p>
            <a:pPr lvl="0" algn="ctr"/>
            <a:r>
              <a:rPr lang="en-US" sz="16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</a:t>
            </a:r>
          </a:p>
          <a:p>
            <a:pPr lvl="0" algn="ctr"/>
            <a:r>
              <a:rPr lang="en-US" sz="16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 accidents</a:t>
            </a:r>
            <a:endParaRPr lang="en" sz="1600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Shape 324"/>
          <p:cNvSpPr/>
          <p:nvPr/>
        </p:nvSpPr>
        <p:spPr>
          <a:xfrm>
            <a:off x="4345440" y="1300298"/>
            <a:ext cx="2818848" cy="2771532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 cap="flat" cmpd="sng">
            <a:solidFill>
              <a:srgbClr val="FF98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Combine sensors and actuators freely</a:t>
            </a:r>
            <a:endParaRPr lang="en" sz="1600" dirty="0">
              <a:solidFill>
                <a:srgbClr val="D26F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61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504" name="Shape 504"/>
          <p:cNvSpPr txBox="1">
            <a:spLocks noGrp="1"/>
          </p:cNvSpPr>
          <p:nvPr>
            <p:ph type="ctrTitle" idx="4294967295"/>
          </p:nvPr>
        </p:nvSpPr>
        <p:spPr>
          <a:xfrm>
            <a:off x="1331640" y="1995686"/>
            <a:ext cx="65937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GB" sz="4000" dirty="0">
                <a:solidFill>
                  <a:srgbClr val="FF9800"/>
                </a:solidFill>
              </a:rPr>
              <a:t>End of the Presentation</a:t>
            </a:r>
            <a:endParaRPr lang="en" sz="4000" dirty="0">
              <a:solidFill>
                <a:srgbClr val="FF9800"/>
              </a:solidFill>
            </a:endParaRPr>
          </a:p>
        </p:txBody>
      </p:sp>
      <p:sp>
        <p:nvSpPr>
          <p:cNvPr id="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altLang="zh-TW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Ending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Project Planning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8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Schedules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 descr="C:\Users\Alvin\Desktop\擷取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4" y="2283718"/>
            <a:ext cx="6644640" cy="21945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107441366"/>
              </p:ext>
            </p:extLst>
          </p:nvPr>
        </p:nvGraphicFramePr>
        <p:xfrm>
          <a:off x="1032095" y="771550"/>
          <a:ext cx="6636250" cy="13106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63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9366"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Planning Phrase</a:t>
                      </a:r>
                      <a:r>
                        <a:rPr lang="en-US" altLang="zh-HK" sz="11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</a:t>
                      </a: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Deliverables : Project Proposal [27 / 9 / 2016] )</a:t>
                      </a: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1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Analysis Phrase</a:t>
                      </a:r>
                      <a:r>
                        <a:rPr lang="en-US" altLang="zh-HK" sz="11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</a:t>
                      </a: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Deliverables : Initial Report [28 / 11 / 2016] )</a:t>
                      </a: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1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Design Phrase</a:t>
                      </a:r>
                      <a:r>
                        <a:rPr lang="en-US" altLang="zh-HK" sz="11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</a:t>
                      </a: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Deliverables : Interim Report [16 / 01 / 2017] )</a:t>
                      </a: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1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171450" indent="-1714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Implementation Phrase</a:t>
                      </a:r>
                      <a:r>
                        <a:rPr lang="en-US" altLang="zh-HK" sz="11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 </a:t>
                      </a:r>
                      <a:r>
                        <a:rPr lang="en-US" altLang="zh-HK" sz="11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Deliverables : Final Report &amp; Digital home system [19 / 04 / 2017] )</a:t>
                      </a:r>
                      <a:endParaRPr lang="en" altLang="zh-HK" sz="1100" dirty="0">
                        <a:solidFill>
                          <a:schemeClr val="accent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Strategy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36577"/>
              </p:ext>
            </p:extLst>
          </p:nvPr>
        </p:nvGraphicFramePr>
        <p:xfrm>
          <a:off x="2411760" y="195486"/>
          <a:ext cx="6552728" cy="4176463"/>
        </p:xfrm>
        <a:graphic>
          <a:graphicData uri="http://schemas.openxmlformats.org/drawingml/2006/table">
            <a:tbl>
              <a:tblPr firstRow="1" firstCol="1" bandRow="1">
                <a:tableStyleId>{6FF5B72E-B0B0-4688-AA9A-9F97FFC53020}</a:tableStyleId>
              </a:tblPr>
              <a:tblGrid>
                <a:gridCol w="1505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1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8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4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Test No.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Test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429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u="sng">
                          <a:effectLst/>
                        </a:rPr>
                        <a:t>Android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T1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Enter different input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T2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Control actuators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Control all actuators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T3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Control actuators by sound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Control actuators to open or close by sound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T4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Speech weather information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Click weather icon to speech by system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2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T5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Measure heart rate and show history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Measure heart rate and show the heart rate records (including history)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52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T6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weather information in detailed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weather information in detailed such as temperature, humidity and related charts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52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current location [and other users (for root accounts only)]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current location [and other users (for root accounts only)]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T8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profile information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Show profile information such as name, account type and email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18-3-2017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4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T9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settings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Change users’ preferences</a:t>
                      </a:r>
                      <a:endParaRPr lang="zh-TW" sz="9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18-3-2017</a:t>
                      </a:r>
                      <a:endParaRPr lang="zh-TW" sz="9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5711" marR="55711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1865889916"/>
              </p:ext>
            </p:extLst>
          </p:nvPr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ANDROID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4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Strategy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>
            <p:extLst>
              <p:ext uri="{D42A27DB-BD31-4B8C-83A1-F6EECF244321}">
                <p14:modId xmlns:p14="http://schemas.microsoft.com/office/powerpoint/2010/main" val="2007403986"/>
              </p:ext>
            </p:extLst>
          </p:nvPr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WEBSITE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484187"/>
              </p:ext>
            </p:extLst>
          </p:nvPr>
        </p:nvGraphicFramePr>
        <p:xfrm>
          <a:off x="2267744" y="123478"/>
          <a:ext cx="6768752" cy="4248473"/>
        </p:xfrm>
        <a:graphic>
          <a:graphicData uri="http://schemas.openxmlformats.org/drawingml/2006/table">
            <a:tbl>
              <a:tblPr firstRow="1" firstCol="1" bandRow="1">
                <a:tableStyleId>{6FF5B72E-B0B0-4688-AA9A-9F97FFC53020}</a:tableStyleId>
              </a:tblPr>
              <a:tblGrid>
                <a:gridCol w="1554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71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Test No.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Test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Description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Date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583"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u="sng">
                          <a:effectLst/>
                        </a:rPr>
                        <a:t>Web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T10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Login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Enter different input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T11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 actuators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Control all actuators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1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T12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actuators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actuators’ settings such as time range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T13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Push and receive notification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Push and receive notification for each actuator in Notification mode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T14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notification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notification (filter)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47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T15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current location [and other users (for root accounts only)]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current location [and other users (for root accounts only)]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25-3-2017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47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T16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profile information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profile information such as name, account id and other members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1-4-2017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1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users (for root accounts only)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users such as adding, editing and deleting user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1-4-2017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T18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advanced settings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Show advanced settings such as mode and policy for each actuator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8-4-2017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58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T19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Change actuators’ mode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Change actuators’ mode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8-4-2017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5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T20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policy settings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Manage policy settings such as adding, editing and deleting policy</a:t>
                      </a:r>
                      <a:endParaRPr lang="zh-TW" sz="8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15-4-2017</a:t>
                      </a:r>
                      <a:endParaRPr lang="zh-TW" sz="8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0667" marR="50667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62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System Design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39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717544"/>
            <a:ext cx="4680000" cy="3510000"/>
          </a:xfrm>
          <a:prstGeom prst="rect">
            <a:avLst/>
          </a:prstGeom>
        </p:spPr>
      </p:pic>
      <p:graphicFrame>
        <p:nvGraphicFramePr>
          <p:cNvPr id="5" name="Shape 283"/>
          <p:cNvGraphicFramePr/>
          <p:nvPr>
            <p:extLst>
              <p:ext uri="{D42A27DB-BD31-4B8C-83A1-F6EECF244321}">
                <p14:modId xmlns:p14="http://schemas.microsoft.com/office/powerpoint/2010/main" val="2076357520"/>
              </p:ext>
            </p:extLst>
          </p:nvPr>
        </p:nvGraphicFramePr>
        <p:xfrm>
          <a:off x="1262508" y="4371950"/>
          <a:ext cx="2013348" cy="380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600" b="1" dirty="0">
                          <a:solidFill>
                            <a:srgbClr val="FF9800"/>
                          </a:solidFill>
                        </a:rPr>
                        <a:t>ANDROID</a:t>
                      </a:r>
                      <a:endParaRPr lang="en" altLang="zh-HK" sz="16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04" y="483518"/>
            <a:ext cx="4320000" cy="3891299"/>
          </a:xfrm>
          <a:prstGeom prst="rect">
            <a:avLst/>
          </a:prstGeom>
        </p:spPr>
      </p:pic>
      <p:graphicFrame>
        <p:nvGraphicFramePr>
          <p:cNvPr id="7" name="Shape 283"/>
          <p:cNvGraphicFramePr/>
          <p:nvPr>
            <p:extLst>
              <p:ext uri="{D42A27DB-BD31-4B8C-83A1-F6EECF244321}">
                <p14:modId xmlns:p14="http://schemas.microsoft.com/office/powerpoint/2010/main" val="344492002"/>
              </p:ext>
            </p:extLst>
          </p:nvPr>
        </p:nvGraphicFramePr>
        <p:xfrm>
          <a:off x="6159052" y="51470"/>
          <a:ext cx="2013348" cy="380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600" b="1" dirty="0">
                          <a:solidFill>
                            <a:srgbClr val="FF9800"/>
                          </a:solidFill>
                        </a:rPr>
                        <a:t>WEBSITE</a:t>
                      </a:r>
                      <a:endParaRPr lang="en" altLang="zh-HK" sz="16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73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Other Functions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4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635896" y="195486"/>
            <a:ext cx="2448272" cy="482453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729212" y="672849"/>
            <a:ext cx="2228093" cy="38885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HEART RATE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45" y="492160"/>
            <a:ext cx="2302815" cy="4095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227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2771800" y="4636500"/>
            <a:ext cx="63722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000" dirty="0"/>
              <a:t>Source : The Hong Kong </a:t>
            </a:r>
            <a:r>
              <a:rPr lang="en-US" sz="1000" dirty="0" err="1"/>
              <a:t>Paediatric</a:t>
            </a:r>
            <a:r>
              <a:rPr lang="en-US" sz="1000" dirty="0"/>
              <a:t> Foundation - "Hong Kong top 10 children home accident"</a:t>
            </a:r>
            <a:endParaRPr lang="en" sz="1000" u="sng" dirty="0">
              <a:hlinkClick r:id="rId3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 dirty="0"/>
          </a:p>
        </p:txBody>
      </p:sp>
      <p:sp>
        <p:nvSpPr>
          <p:cNvPr id="7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Home Accidents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48848"/>
            <a:ext cx="5870002" cy="4392488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1" name="Shape 283"/>
          <p:cNvGraphicFramePr/>
          <p:nvPr>
            <p:extLst>
              <p:ext uri="{D42A27DB-BD31-4B8C-83A1-F6EECF244321}">
                <p14:modId xmlns:p14="http://schemas.microsoft.com/office/powerpoint/2010/main" val="1530940927"/>
              </p:ext>
            </p:extLst>
          </p:nvPr>
        </p:nvGraphicFramePr>
        <p:xfrm>
          <a:off x="107504" y="1707654"/>
          <a:ext cx="2880320" cy="129614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Top 3 of children's home accident</a:t>
                      </a:r>
                    </a:p>
                    <a:p>
                      <a:pPr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HK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Bruised (48%)</a:t>
                      </a:r>
                    </a:p>
                    <a:p>
                      <a:pPr marL="228600" marR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GB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Slipping in the bathroom (48%)</a:t>
                      </a:r>
                      <a:endParaRPr lang="en-US" altLang="zh-HK" sz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Pinched by doors or windows (35%)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707904" y="1491630"/>
            <a:ext cx="1656184" cy="2304256"/>
          </a:xfrm>
          <a:prstGeom prst="rect">
            <a:avLst/>
          </a:prstGeom>
          <a:noFill/>
          <a:ln w="1905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409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2195736" y="195486"/>
            <a:ext cx="2448272" cy="482453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WEATHER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104" y="492160"/>
            <a:ext cx="2303535" cy="40951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471"/>
          <p:cNvSpPr/>
          <p:nvPr/>
        </p:nvSpPr>
        <p:spPr>
          <a:xfrm>
            <a:off x="5004048" y="195486"/>
            <a:ext cx="2448272" cy="482453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16" y="491801"/>
            <a:ext cx="2303535" cy="40958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535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635896" y="195486"/>
            <a:ext cx="2448272" cy="482453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729212" y="672849"/>
            <a:ext cx="2228093" cy="38885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LOCATION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4" y="492160"/>
            <a:ext cx="2303535" cy="4095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54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3635896" y="195486"/>
            <a:ext cx="2448272" cy="482453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3729212" y="672849"/>
            <a:ext cx="2228093" cy="38885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Application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PERSONAL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4" y="492160"/>
            <a:ext cx="2303534" cy="40951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82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2528710" y="123478"/>
            <a:ext cx="5787706" cy="432048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707383" y="547500"/>
            <a:ext cx="5303276" cy="3247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MAIN</a:t>
                      </a:r>
                      <a:r>
                        <a:rPr lang="en" altLang="zh-TW" sz="1800" b="1" baseline="0" dirty="0">
                          <a:solidFill>
                            <a:srgbClr val="FF9800"/>
                          </a:solidFill>
                        </a:rPr>
                        <a:t> PAGE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39502"/>
            <a:ext cx="5616624" cy="32403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8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2528710" y="123478"/>
            <a:ext cx="5787706" cy="432048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707383" y="547500"/>
            <a:ext cx="5303276" cy="3247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NOTIFICATIONS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339502"/>
            <a:ext cx="5616624" cy="32718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4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/>
        </p:nvSpPr>
        <p:spPr>
          <a:xfrm>
            <a:off x="2528710" y="123478"/>
            <a:ext cx="5787706" cy="4320480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707383" y="547500"/>
            <a:ext cx="5303276" cy="3247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sp>
        <p:nvSpPr>
          <p:cNvPr id="6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Website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" name="Shape 283"/>
          <p:cNvGraphicFramePr/>
          <p:nvPr/>
        </p:nvGraphicFramePr>
        <p:xfrm>
          <a:off x="110380" y="792128"/>
          <a:ext cx="2013348" cy="411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13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zh-TW" sz="1800" b="1" dirty="0">
                          <a:solidFill>
                            <a:srgbClr val="FF9800"/>
                          </a:solidFill>
                        </a:rPr>
                        <a:t>LOCATION</a:t>
                      </a:r>
                      <a:endParaRPr lang="en" altLang="zh-HK" sz="1800" b="1" dirty="0">
                        <a:solidFill>
                          <a:srgbClr val="FF9800"/>
                        </a:solidFill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339502"/>
            <a:ext cx="5616624" cy="32876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8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4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Background</a:t>
            </a:r>
          </a:p>
        </p:txBody>
      </p:sp>
      <p:graphicFrame>
        <p:nvGraphicFramePr>
          <p:cNvPr id="6" name="Shape 283"/>
          <p:cNvGraphicFramePr/>
          <p:nvPr>
            <p:extLst>
              <p:ext uri="{D42A27DB-BD31-4B8C-83A1-F6EECF244321}">
                <p14:modId xmlns:p14="http://schemas.microsoft.com/office/powerpoint/2010/main" val="3848126516"/>
              </p:ext>
            </p:extLst>
          </p:nvPr>
        </p:nvGraphicFramePr>
        <p:xfrm>
          <a:off x="2555776" y="1936636"/>
          <a:ext cx="4029572" cy="135519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29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519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altLang="zh-HK" sz="36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Flexible</a:t>
                      </a:r>
                      <a:endParaRPr lang="en" sz="36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15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2771800" y="4636500"/>
            <a:ext cx="63722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000" dirty="0"/>
              <a:t>Source : PCCW HKT - "Smart Living"</a:t>
            </a:r>
            <a:endParaRPr lang="en" sz="1000" u="sng" dirty="0">
              <a:hlinkClick r:id="rId3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 dirty="0"/>
          </a:p>
        </p:txBody>
      </p:sp>
      <p:sp>
        <p:nvSpPr>
          <p:cNvPr id="7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Flexible</a:t>
            </a:r>
          </a:p>
        </p:txBody>
      </p:sp>
      <p:graphicFrame>
        <p:nvGraphicFramePr>
          <p:cNvPr id="21" name="Shape 283"/>
          <p:cNvGraphicFramePr/>
          <p:nvPr>
            <p:extLst>
              <p:ext uri="{D42A27DB-BD31-4B8C-83A1-F6EECF244321}">
                <p14:modId xmlns:p14="http://schemas.microsoft.com/office/powerpoint/2010/main" val="343592895"/>
              </p:ext>
            </p:extLst>
          </p:nvPr>
        </p:nvGraphicFramePr>
        <p:xfrm>
          <a:off x="467544" y="1203598"/>
          <a:ext cx="3240360" cy="20568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685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Smart home system in market 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HK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A fixed</a:t>
                      </a: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set of tool kit with</a:t>
                      </a: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the smart home controller.</a:t>
                      </a: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Use “Convenience" as the theme.</a:t>
                      </a: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Focus the target user on young peoples or office worker in middle class.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1470"/>
            <a:ext cx="4681214" cy="4289107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2771800" y="4636500"/>
            <a:ext cx="63722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1000" dirty="0"/>
              <a:t>Source : SAMSUNG - </a:t>
            </a:r>
            <a:r>
              <a:rPr lang="en-US" altLang="zh-HK" sz="1000" dirty="0"/>
              <a:t>"</a:t>
            </a:r>
            <a:r>
              <a:rPr lang="en-US" sz="1000" dirty="0"/>
              <a:t>Samsung Smart Home"</a:t>
            </a:r>
            <a:endParaRPr lang="en" sz="1000" u="sng" dirty="0">
              <a:hlinkClick r:id="rId3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 dirty="0"/>
          </a:p>
        </p:txBody>
      </p:sp>
      <p:sp>
        <p:nvSpPr>
          <p:cNvPr id="7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Case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37" y="596602"/>
            <a:ext cx="6071659" cy="3415308"/>
          </a:xfrm>
          <a:prstGeom prst="rect">
            <a:avLst/>
          </a:prstGeom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Shape 283"/>
          <p:cNvGraphicFramePr/>
          <p:nvPr>
            <p:extLst>
              <p:ext uri="{D42A27DB-BD31-4B8C-83A1-F6EECF244321}">
                <p14:modId xmlns:p14="http://schemas.microsoft.com/office/powerpoint/2010/main" val="1052964212"/>
              </p:ext>
            </p:extLst>
          </p:nvPr>
        </p:nvGraphicFramePr>
        <p:xfrm>
          <a:off x="35496" y="1203598"/>
          <a:ext cx="2808312" cy="20568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5685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HK" sz="12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Example Case</a:t>
                      </a:r>
                    </a:p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HK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It aims to the convenience</a:t>
                      </a: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 for improving people’s lives.</a:t>
                      </a:r>
                    </a:p>
                    <a:p>
                      <a:pPr marL="22860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The device are fixed set that user can only use of the those device.</a:t>
                      </a:r>
                    </a:p>
                    <a:p>
                      <a:pPr marL="22860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zh-HK" sz="1200" baseline="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22860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zh-HK" sz="1200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No product focus on the issue of home safety.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38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1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12" name="Shape 377"/>
          <p:cNvGrpSpPr/>
          <p:nvPr/>
        </p:nvGrpSpPr>
        <p:grpSpPr>
          <a:xfrm>
            <a:off x="552885" y="1458065"/>
            <a:ext cx="6249989" cy="1994884"/>
            <a:chOff x="185742" y="1287959"/>
            <a:chExt cx="8044527" cy="2067200"/>
          </a:xfrm>
        </p:grpSpPr>
        <p:sp>
          <p:nvSpPr>
            <p:cNvPr id="13" name="Shape 378"/>
            <p:cNvSpPr/>
            <p:nvPr/>
          </p:nvSpPr>
          <p:spPr>
            <a:xfrm>
              <a:off x="6978450" y="1287959"/>
              <a:ext cx="1243800" cy="414299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4" name="Shape 379"/>
            <p:cNvSpPr/>
            <p:nvPr/>
          </p:nvSpPr>
          <p:spPr>
            <a:xfrm rot="10800000" flipH="1">
              <a:off x="1423250" y="1697050"/>
              <a:ext cx="5566500" cy="12438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5" name="Shape 380"/>
            <p:cNvSpPr/>
            <p:nvPr/>
          </p:nvSpPr>
          <p:spPr>
            <a:xfrm rot="10800000" flipH="1">
              <a:off x="6986469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381"/>
            <p:cNvSpPr/>
            <p:nvPr/>
          </p:nvSpPr>
          <p:spPr>
            <a:xfrm flipH="1">
              <a:off x="185742" y="1697042"/>
              <a:ext cx="1243800" cy="12438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7" name="Shape 382"/>
            <p:cNvSpPr/>
            <p:nvPr/>
          </p:nvSpPr>
          <p:spPr>
            <a:xfrm rot="10800000">
              <a:off x="185747" y="2940859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rgbClr val="92A8C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8" name="Shape 383"/>
          <p:cNvSpPr txBox="1">
            <a:spLocks/>
          </p:cNvSpPr>
          <p:nvPr/>
        </p:nvSpPr>
        <p:spPr>
          <a:xfrm>
            <a:off x="558475" y="1851670"/>
            <a:ext cx="6245773" cy="11826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GB" sz="3600" dirty="0">
                <a:solidFill>
                  <a:srgbClr val="3F5378"/>
                </a:solidFill>
              </a:rPr>
              <a:t>Project Objective</a:t>
            </a:r>
            <a:endParaRPr lang="en" sz="3600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18" name="Shape 315"/>
          <p:cNvSpPr txBox="1">
            <a:spLocks/>
          </p:cNvSpPr>
          <p:nvPr/>
        </p:nvSpPr>
        <p:spPr>
          <a:xfrm>
            <a:off x="-6593" y="195486"/>
            <a:ext cx="1914298" cy="2880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endParaRPr lang="en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文字方塊 1"/>
          <p:cNvSpPr txBox="1">
            <a:spLocks noChangeArrowheads="1"/>
          </p:cNvSpPr>
          <p:nvPr/>
        </p:nvSpPr>
        <p:spPr bwMode="auto">
          <a:xfrm>
            <a:off x="3275856" y="2067694"/>
            <a:ext cx="6335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/>
            <a:r>
              <a:rPr lang="en-US" altLang="zh-HK" sz="6000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zh-HK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字方塊 10"/>
          <p:cNvSpPr txBox="1">
            <a:spLocks noChangeArrowheads="1"/>
          </p:cNvSpPr>
          <p:nvPr/>
        </p:nvSpPr>
        <p:spPr bwMode="auto">
          <a:xfrm>
            <a:off x="5364088" y="2067694"/>
            <a:ext cx="6335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/>
            <a:r>
              <a:rPr lang="en-US" altLang="zh-HK" sz="60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endParaRPr lang="zh-HK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Shape 495"/>
          <p:cNvSpPr/>
          <p:nvPr/>
        </p:nvSpPr>
        <p:spPr>
          <a:xfrm>
            <a:off x="611560" y="1707654"/>
            <a:ext cx="2664296" cy="187220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9662"/>
            <a:ext cx="2520280" cy="14401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Shape 471"/>
          <p:cNvSpPr/>
          <p:nvPr/>
        </p:nvSpPr>
        <p:spPr>
          <a:xfrm>
            <a:off x="3923928" y="1275606"/>
            <a:ext cx="1368152" cy="265802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461" y="1491630"/>
            <a:ext cx="1229611" cy="2185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96" y="2034005"/>
            <a:ext cx="2224620" cy="1083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72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1118</Words>
  <Application>Microsoft Office PowerPoint</Application>
  <PresentationFormat>如螢幕大小 (16:9)</PresentationFormat>
  <Paragraphs>336</Paragraphs>
  <Slides>45</Slides>
  <Notes>45</Notes>
  <HiddenSlides>14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Arvo</vt:lpstr>
      <vt:lpstr>Muli</vt:lpstr>
      <vt:lpstr>Roboto Condensed</vt:lpstr>
      <vt:lpstr>Roboto Condensed Light</vt:lpstr>
      <vt:lpstr>Arial</vt:lpstr>
      <vt:lpstr>Calibri</vt:lpstr>
      <vt:lpstr>Wingdings</vt:lpstr>
      <vt:lpstr>Salerio template</vt:lpstr>
      <vt:lpstr> Final Year Project – Group 23  Digital Home System in IoT Environment     Team Member    Au Chi Chung  150533022    Kwok Yuk Lam  150032356    Li Kai Kwong  150321559    Yu Kwok Ho  150031347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End of the 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Alvin</dc:creator>
  <cp:lastModifiedBy>ALVIN</cp:lastModifiedBy>
  <cp:revision>170</cp:revision>
  <dcterms:modified xsi:type="dcterms:W3CDTF">2020-06-18T05:52:47Z</dcterms:modified>
</cp:coreProperties>
</file>